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6"/>
  </p:notesMasterIdLst>
  <p:sldIdLst>
    <p:sldId id="256" r:id="rId2"/>
    <p:sldId id="280" r:id="rId3"/>
    <p:sldId id="278" r:id="rId4"/>
    <p:sldId id="279" r:id="rId5"/>
  </p:sldIdLst>
  <p:sldSz cx="9144000" cy="6858000" type="screen4x3"/>
  <p:notesSz cx="6858000" cy="9144000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400" kern="1200">
        <a:solidFill>
          <a:schemeClr val="bg1"/>
        </a:solidFill>
        <a:latin typeface="Times New Roman" panose="02020603050405020304" pitchFamily="18" charset="0"/>
        <a:ea typeface="Microsoft YaHei" panose="020B0503020204020204" pitchFamily="34" charset="-122"/>
        <a:cs typeface="+mn-cs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400" kern="1200">
        <a:solidFill>
          <a:schemeClr val="bg1"/>
        </a:solidFill>
        <a:latin typeface="Times New Roman" panose="02020603050405020304" pitchFamily="18" charset="0"/>
        <a:ea typeface="Microsoft YaHei" panose="020B0503020204020204" pitchFamily="34" charset="-122"/>
        <a:cs typeface="+mn-cs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400" kern="1200">
        <a:solidFill>
          <a:schemeClr val="bg1"/>
        </a:solidFill>
        <a:latin typeface="Times New Roman" panose="02020603050405020304" pitchFamily="18" charset="0"/>
        <a:ea typeface="Microsoft YaHei" panose="020B0503020204020204" pitchFamily="34" charset="-122"/>
        <a:cs typeface="+mn-cs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400" kern="1200">
        <a:solidFill>
          <a:schemeClr val="bg1"/>
        </a:solidFill>
        <a:latin typeface="Times New Roman" panose="02020603050405020304" pitchFamily="18" charset="0"/>
        <a:ea typeface="Microsoft YaHei" panose="020B0503020204020204" pitchFamily="34" charset="-122"/>
        <a:cs typeface="+mn-cs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400" kern="1200">
        <a:solidFill>
          <a:schemeClr val="bg1"/>
        </a:solidFill>
        <a:latin typeface="Times New Roman" panose="02020603050405020304" pitchFamily="18" charset="0"/>
        <a:ea typeface="Microsoft YaHei" panose="020B0503020204020204" pitchFamily="34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Microsoft YaHei" panose="020B0503020204020204" pitchFamily="34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Microsoft YaHei" panose="020B0503020204020204" pitchFamily="34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Microsoft YaHei" panose="020B0503020204020204" pitchFamily="34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Microsoft YaHei" panose="020B0503020204020204" pitchFamily="34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A1E9FF6-AC1D-4791-A114-BAD25C8919CA}">
          <p14:sldIdLst>
            <p14:sldId id="256"/>
            <p14:sldId id="280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D2DA2A-1A1B-4D3D-B89C-E349346A18FE}" v="756" dt="2019-05-09T16:20:47.452"/>
    <p1510:client id="{8E58B261-84A0-4979-8B0D-30475DF173FF}" v="96" dt="2019-05-09T19:12:16.890"/>
    <p1510:client id="{3056440C-5C8C-4573-AA29-A2A1CB9559EB}" v="193" dt="2019-05-09T21:06:58.852"/>
    <p1510:client id="{7B0D968E-C048-46FD-92F6-EE2693348A01}" v="127" dt="2019-05-09T21:02:10.404"/>
    <p1510:client id="{D1A9A49D-1ABF-40AC-B7B7-4BEADF4A21B0}" v="4" dt="2019-05-09T19:17:52.563"/>
    <p1510:client id="{D2AAAF5A-3EAB-4D7D-AE73-45BE25355691}" v="279" dt="2019-05-09T16:08:09.076"/>
    <p1510:client id="{E85F8563-0230-4CF2-9CAA-2FCCBBDC2C19}" v="167" dt="2019-05-09T20:53:26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stbenutzer" providerId="Windows Live" clId="Web-{A6B94241-FA8A-4EF6-BDAC-D911BE216F27}"/>
    <pc:docChg chg="modSld">
      <pc:chgData name="Gastbenutzer" userId="" providerId="Windows Live" clId="Web-{A6B94241-FA8A-4EF6-BDAC-D911BE216F27}" dt="2019-05-09T21:12:14.487" v="8" actId="14100"/>
      <pc:docMkLst>
        <pc:docMk/>
      </pc:docMkLst>
      <pc:sldChg chg="addSp delSp modSp">
        <pc:chgData name="Gastbenutzer" userId="" providerId="Windows Live" clId="Web-{A6B94241-FA8A-4EF6-BDAC-D911BE216F27}" dt="2019-05-09T21:12:14.487" v="8" actId="14100"/>
        <pc:sldMkLst>
          <pc:docMk/>
          <pc:sldMk cId="3350713011" sldId="281"/>
        </pc:sldMkLst>
        <pc:picChg chg="mod modCrop">
          <ac:chgData name="Gastbenutzer" userId="" providerId="Windows Live" clId="Web-{A6B94241-FA8A-4EF6-BDAC-D911BE216F27}" dt="2019-05-09T21:11:42.018" v="4" actId="14100"/>
          <ac:picMkLst>
            <pc:docMk/>
            <pc:sldMk cId="3350713011" sldId="281"/>
            <ac:picMk id="4" creationId="{11ABA90F-29D1-4131-B2F5-AD113AD5347A}"/>
          </ac:picMkLst>
        </pc:picChg>
        <pc:picChg chg="add del mod">
          <ac:chgData name="Gastbenutzer" userId="" providerId="Windows Live" clId="Web-{A6B94241-FA8A-4EF6-BDAC-D911BE216F27}" dt="2019-05-09T21:09:49.783" v="1"/>
          <ac:picMkLst>
            <pc:docMk/>
            <pc:sldMk cId="3350713011" sldId="281"/>
            <ac:picMk id="5" creationId="{1901558D-AE8B-46BD-9DFB-7BDBC86A7324}"/>
          </ac:picMkLst>
        </pc:picChg>
        <pc:picChg chg="mod">
          <ac:chgData name="Gastbenutzer" userId="" providerId="Windows Live" clId="Web-{A6B94241-FA8A-4EF6-BDAC-D911BE216F27}" dt="2019-05-09T21:12:14.487" v="8" actId="14100"/>
          <ac:picMkLst>
            <pc:docMk/>
            <pc:sldMk cId="3350713011" sldId="281"/>
            <ac:picMk id="6" creationId="{2966A951-1B30-45EA-B2D2-333844444D39}"/>
          </ac:picMkLst>
        </pc:picChg>
        <pc:picChg chg="mod">
          <ac:chgData name="Gastbenutzer" userId="" providerId="Windows Live" clId="Web-{A6B94241-FA8A-4EF6-BDAC-D911BE216F27}" dt="2019-05-09T21:12:02.237" v="7" actId="1076"/>
          <ac:picMkLst>
            <pc:docMk/>
            <pc:sldMk cId="3350713011" sldId="281"/>
            <ac:picMk id="8" creationId="{0F15B3A3-C1E9-4DAA-82FA-35CC6D3DC30D}"/>
          </ac:picMkLst>
        </pc:picChg>
      </pc:sldChg>
    </pc:docChg>
  </pc:docChgLst>
  <pc:docChgLst>
    <pc:chgData name="Guest User" providerId="Windows Live" clId="Web-{1FD2DA2A-1A1B-4D3D-B89C-E349346A18FE}"/>
    <pc:docChg chg="modSld">
      <pc:chgData name="Guest User" userId="" providerId="Windows Live" clId="Web-{1FD2DA2A-1A1B-4D3D-B89C-E349346A18FE}" dt="2019-05-09T18:00:23.854" v="1520" actId="20577"/>
      <pc:docMkLst>
        <pc:docMk/>
      </pc:docMkLst>
      <pc:sldChg chg="modSp">
        <pc:chgData name="Guest User" userId="" providerId="Windows Live" clId="Web-{1FD2DA2A-1A1B-4D3D-B89C-E349346A18FE}" dt="2019-05-09T17:48:29.888" v="1196" actId="20577"/>
        <pc:sldMkLst>
          <pc:docMk/>
          <pc:sldMk cId="334097077" sldId="269"/>
        </pc:sldMkLst>
        <pc:spChg chg="mod">
          <ac:chgData name="Guest User" userId="" providerId="Windows Live" clId="Web-{1FD2DA2A-1A1B-4D3D-B89C-E349346A18FE}" dt="2019-05-09T17:48:29.888" v="1196" actId="20577"/>
          <ac:spMkLst>
            <pc:docMk/>
            <pc:sldMk cId="334097077" sldId="269"/>
            <ac:spMk id="3" creationId="{A8B7A957-6C5F-445F-ACED-91D035D5E834}"/>
          </ac:spMkLst>
        </pc:spChg>
      </pc:sldChg>
      <pc:sldChg chg="addSp modSp mod modClrScheme chgLayout">
        <pc:chgData name="Guest User" userId="" providerId="Windows Live" clId="Web-{1FD2DA2A-1A1B-4D3D-B89C-E349346A18FE}" dt="2019-05-09T17:46:17.965" v="1171" actId="20577"/>
        <pc:sldMkLst>
          <pc:docMk/>
          <pc:sldMk cId="3042362176" sldId="270"/>
        </pc:sldMkLst>
        <pc:spChg chg="mod ord">
          <ac:chgData name="Guest User" userId="" providerId="Windows Live" clId="Web-{1FD2DA2A-1A1B-4D3D-B89C-E349346A18FE}" dt="2019-05-09T16:08:50.516" v="544"/>
          <ac:spMkLst>
            <pc:docMk/>
            <pc:sldMk cId="3042362176" sldId="270"/>
            <ac:spMk id="2" creationId="{451F7638-8823-49A0-8F92-AC1B30CEB1AA}"/>
          </ac:spMkLst>
        </pc:spChg>
        <pc:spChg chg="mod ord">
          <ac:chgData name="Guest User" userId="" providerId="Windows Live" clId="Web-{1FD2DA2A-1A1B-4D3D-B89C-E349346A18FE}" dt="2019-05-09T17:45:33.887" v="1147" actId="20577"/>
          <ac:spMkLst>
            <pc:docMk/>
            <pc:sldMk cId="3042362176" sldId="270"/>
            <ac:spMk id="3" creationId="{65640DD6-C19C-459F-ADA5-CAA886D6FA80}"/>
          </ac:spMkLst>
        </pc:spChg>
        <pc:spChg chg="add mod ord">
          <ac:chgData name="Guest User" userId="" providerId="Windows Live" clId="Web-{1FD2DA2A-1A1B-4D3D-B89C-E349346A18FE}" dt="2019-05-09T17:46:17.965" v="1171" actId="20577"/>
          <ac:spMkLst>
            <pc:docMk/>
            <pc:sldMk cId="3042362176" sldId="270"/>
            <ac:spMk id="4" creationId="{4B1B2F26-55B7-4D73-85AD-4AB8F7664ABD}"/>
          </ac:spMkLst>
        </pc:spChg>
      </pc:sldChg>
      <pc:sldChg chg="addSp delSp modSp">
        <pc:chgData name="Guest User" userId="" providerId="Windows Live" clId="Web-{1FD2DA2A-1A1B-4D3D-B89C-E349346A18FE}" dt="2019-05-09T17:58:36.854" v="1473" actId="20577"/>
        <pc:sldMkLst>
          <pc:docMk/>
          <pc:sldMk cId="2299596853" sldId="274"/>
        </pc:sldMkLst>
        <pc:spChg chg="mod">
          <ac:chgData name="Guest User" userId="" providerId="Windows Live" clId="Web-{1FD2DA2A-1A1B-4D3D-B89C-E349346A18FE}" dt="2019-05-09T17:58:36.854" v="1473" actId="20577"/>
          <ac:spMkLst>
            <pc:docMk/>
            <pc:sldMk cId="2299596853" sldId="274"/>
            <ac:spMk id="3" creationId="{65640DD6-C19C-459F-ADA5-CAA886D6FA80}"/>
          </ac:spMkLst>
        </pc:spChg>
        <pc:spChg chg="add del">
          <ac:chgData name="Guest User" userId="" providerId="Windows Live" clId="Web-{1FD2DA2A-1A1B-4D3D-B89C-E349346A18FE}" dt="2019-05-09T16:25:55.282" v="925"/>
          <ac:spMkLst>
            <pc:docMk/>
            <pc:sldMk cId="2299596853" sldId="274"/>
            <ac:spMk id="5" creationId="{3D702EF7-E56C-46C3-9CB6-354389DEFCFB}"/>
          </ac:spMkLst>
        </pc:spChg>
        <pc:spChg chg="add mod">
          <ac:chgData name="Guest User" userId="" providerId="Windows Live" clId="Web-{1FD2DA2A-1A1B-4D3D-B89C-E349346A18FE}" dt="2019-05-09T16:28:30.189" v="995" actId="1076"/>
          <ac:spMkLst>
            <pc:docMk/>
            <pc:sldMk cId="2299596853" sldId="274"/>
            <ac:spMk id="6" creationId="{A1654358-F141-45B6-9570-A4903EA82989}"/>
          </ac:spMkLst>
        </pc:spChg>
        <pc:picChg chg="add mod">
          <ac:chgData name="Guest User" userId="" providerId="Windows Live" clId="Web-{1FD2DA2A-1A1B-4D3D-B89C-E349346A18FE}" dt="2019-05-09T16:28:27.720" v="994" actId="1076"/>
          <ac:picMkLst>
            <pc:docMk/>
            <pc:sldMk cId="2299596853" sldId="274"/>
            <ac:picMk id="4" creationId="{A4A4639E-3B79-43EF-BDD0-2C26A94D19FC}"/>
          </ac:picMkLst>
        </pc:picChg>
      </pc:sldChg>
      <pc:sldChg chg="modSp">
        <pc:chgData name="Guest User" userId="" providerId="Windows Live" clId="Web-{1FD2DA2A-1A1B-4D3D-B89C-E349346A18FE}" dt="2019-05-09T18:00:23.854" v="1520" actId="20577"/>
        <pc:sldMkLst>
          <pc:docMk/>
          <pc:sldMk cId="3374461252" sldId="275"/>
        </pc:sldMkLst>
        <pc:spChg chg="mod">
          <ac:chgData name="Guest User" userId="" providerId="Windows Live" clId="Web-{1FD2DA2A-1A1B-4D3D-B89C-E349346A18FE}" dt="2019-05-09T18:00:23.854" v="1520" actId="20577"/>
          <ac:spMkLst>
            <pc:docMk/>
            <pc:sldMk cId="3374461252" sldId="275"/>
            <ac:spMk id="3" creationId="{A8B7A957-6C5F-445F-ACED-91D035D5E834}"/>
          </ac:spMkLst>
        </pc:spChg>
      </pc:sldChg>
    </pc:docChg>
  </pc:docChgLst>
  <pc:docChgLst>
    <pc:chgData name="Gastbenutzer" providerId="Windows Live" clId="Web-{69E32C68-83BE-4CAF-9F65-B56171C9BBCE}"/>
    <pc:docChg chg="modSld">
      <pc:chgData name="Gastbenutzer" userId="" providerId="Windows Live" clId="Web-{69E32C68-83BE-4CAF-9F65-B56171C9BBCE}" dt="2019-05-09T13:53:49.290" v="27" actId="20577"/>
      <pc:docMkLst>
        <pc:docMk/>
      </pc:docMkLst>
      <pc:sldChg chg="modSp">
        <pc:chgData name="Gastbenutzer" userId="" providerId="Windows Live" clId="Web-{69E32C68-83BE-4CAF-9F65-B56171C9BBCE}" dt="2019-05-09T13:53:49.290" v="27" actId="20577"/>
        <pc:sldMkLst>
          <pc:docMk/>
          <pc:sldMk cId="444064622" sldId="267"/>
        </pc:sldMkLst>
        <pc:spChg chg="mod">
          <ac:chgData name="Gastbenutzer" userId="" providerId="Windows Live" clId="Web-{69E32C68-83BE-4CAF-9F65-B56171C9BBCE}" dt="2019-05-09T13:53:49.290" v="27" actId="20577"/>
          <ac:spMkLst>
            <pc:docMk/>
            <pc:sldMk cId="444064622" sldId="267"/>
            <ac:spMk id="3" creationId="{92BF2385-500F-4089-AFE6-64054DCF440C}"/>
          </ac:spMkLst>
        </pc:spChg>
      </pc:sldChg>
      <pc:sldChg chg="modSp">
        <pc:chgData name="Gastbenutzer" userId="" providerId="Windows Live" clId="Web-{69E32C68-83BE-4CAF-9F65-B56171C9BBCE}" dt="2019-05-09T13:51:30.746" v="11" actId="20577"/>
        <pc:sldMkLst>
          <pc:docMk/>
          <pc:sldMk cId="366460968" sldId="272"/>
        </pc:sldMkLst>
        <pc:spChg chg="mod">
          <ac:chgData name="Gastbenutzer" userId="" providerId="Windows Live" clId="Web-{69E32C68-83BE-4CAF-9F65-B56171C9BBCE}" dt="2019-05-09T13:51:30.746" v="11" actId="20577"/>
          <ac:spMkLst>
            <pc:docMk/>
            <pc:sldMk cId="366460968" sldId="272"/>
            <ac:spMk id="3" creationId="{95D54ABD-7144-44D1-89E3-E8B14F159067}"/>
          </ac:spMkLst>
        </pc:spChg>
      </pc:sldChg>
    </pc:docChg>
  </pc:docChgLst>
  <pc:docChgLst>
    <pc:chgData name="tobias wirtz" userId="3cf290939068b00b" providerId="Windows Live" clId="Web-{8E58B261-84A0-4979-8B0D-30475DF173FF}"/>
    <pc:docChg chg="modSld">
      <pc:chgData name="tobias wirtz" userId="3cf290939068b00b" providerId="Windows Live" clId="Web-{8E58B261-84A0-4979-8B0D-30475DF173FF}" dt="2019-05-09T19:12:16.890" v="135" actId="1076"/>
      <pc:docMkLst>
        <pc:docMk/>
      </pc:docMkLst>
      <pc:sldChg chg="addSp delSp modSp">
        <pc:chgData name="tobias wirtz" userId="3cf290939068b00b" providerId="Windows Live" clId="Web-{8E58B261-84A0-4979-8B0D-30475DF173FF}" dt="2019-05-09T19:06:07.598" v="96"/>
        <pc:sldMkLst>
          <pc:docMk/>
          <pc:sldMk cId="334097077" sldId="269"/>
        </pc:sldMkLst>
        <pc:picChg chg="add del mod">
          <ac:chgData name="tobias wirtz" userId="3cf290939068b00b" providerId="Windows Live" clId="Web-{8E58B261-84A0-4979-8B0D-30475DF173FF}" dt="2019-05-09T18:39:13.819" v="11"/>
          <ac:picMkLst>
            <pc:docMk/>
            <pc:sldMk cId="334097077" sldId="269"/>
            <ac:picMk id="4" creationId="{B89352E9-18B8-4712-A473-440C2829FCDD}"/>
          </ac:picMkLst>
        </pc:picChg>
        <pc:picChg chg="add mod">
          <ac:chgData name="tobias wirtz" userId="3cf290939068b00b" providerId="Windows Live" clId="Web-{8E58B261-84A0-4979-8B0D-30475DF173FF}" dt="2019-05-09T19:06:06.254" v="95" actId="1076"/>
          <ac:picMkLst>
            <pc:docMk/>
            <pc:sldMk cId="334097077" sldId="269"/>
            <ac:picMk id="4" creationId="{DDC25FA5-6F58-4E12-8EC0-563F512B3B19}"/>
          </ac:picMkLst>
        </pc:picChg>
        <pc:picChg chg="add del mod">
          <ac:chgData name="tobias wirtz" userId="3cf290939068b00b" providerId="Windows Live" clId="Web-{8E58B261-84A0-4979-8B0D-30475DF173FF}" dt="2019-05-09T18:41:51.099" v="49"/>
          <ac:picMkLst>
            <pc:docMk/>
            <pc:sldMk cId="334097077" sldId="269"/>
            <ac:picMk id="6" creationId="{A26B04EE-992D-4CF6-AF39-F21C37A08C0C}"/>
          </ac:picMkLst>
        </pc:picChg>
        <pc:picChg chg="add del mod">
          <ac:chgData name="tobias wirtz" userId="3cf290939068b00b" providerId="Windows Live" clId="Web-{8E58B261-84A0-4979-8B0D-30475DF173FF}" dt="2019-05-09T18:41:14.849" v="38"/>
          <ac:picMkLst>
            <pc:docMk/>
            <pc:sldMk cId="334097077" sldId="269"/>
            <ac:picMk id="8" creationId="{7D313178-F3C2-4992-AC7B-C230647A7394}"/>
          </ac:picMkLst>
        </pc:picChg>
        <pc:picChg chg="add del mod">
          <ac:chgData name="tobias wirtz" userId="3cf290939068b00b" providerId="Windows Live" clId="Web-{8E58B261-84A0-4979-8B0D-30475DF173FF}" dt="2019-05-09T19:06:07.598" v="96"/>
          <ac:picMkLst>
            <pc:docMk/>
            <pc:sldMk cId="334097077" sldId="269"/>
            <ac:picMk id="10" creationId="{318915FC-37DC-4190-9C40-102D752EB58D}"/>
          </ac:picMkLst>
        </pc:picChg>
        <pc:picChg chg="add del mod">
          <ac:chgData name="tobias wirtz" userId="3cf290939068b00b" providerId="Windows Live" clId="Web-{8E58B261-84A0-4979-8B0D-30475DF173FF}" dt="2019-05-09T18:48:56.862" v="76"/>
          <ac:picMkLst>
            <pc:docMk/>
            <pc:sldMk cId="334097077" sldId="269"/>
            <ac:picMk id="13" creationId="{F5C3CA47-578C-48A3-BCEA-8C53F9AC12AB}"/>
          </ac:picMkLst>
        </pc:picChg>
      </pc:sldChg>
      <pc:sldChg chg="addSp delSp modSp">
        <pc:chgData name="tobias wirtz" userId="3cf290939068b00b" providerId="Windows Live" clId="Web-{8E58B261-84A0-4979-8B0D-30475DF173FF}" dt="2019-05-09T19:12:16.890" v="135" actId="1076"/>
        <pc:sldMkLst>
          <pc:docMk/>
          <pc:sldMk cId="3042362176" sldId="270"/>
        </pc:sldMkLst>
        <pc:picChg chg="add del mod">
          <ac:chgData name="tobias wirtz" userId="3cf290939068b00b" providerId="Windows Live" clId="Web-{8E58B261-84A0-4979-8B0D-30475DF173FF}" dt="2019-05-09T19:11:51.297" v="130"/>
          <ac:picMkLst>
            <pc:docMk/>
            <pc:sldMk cId="3042362176" sldId="270"/>
            <ac:picMk id="5" creationId="{1ACC282D-EE5E-45A2-B6DB-C0A014C53679}"/>
          </ac:picMkLst>
        </pc:picChg>
        <pc:picChg chg="add del mod">
          <ac:chgData name="tobias wirtz" userId="3cf290939068b00b" providerId="Windows Live" clId="Web-{8E58B261-84A0-4979-8B0D-30475DF173FF}" dt="2019-05-09T18:40:35.037" v="34"/>
          <ac:picMkLst>
            <pc:docMk/>
            <pc:sldMk cId="3042362176" sldId="270"/>
            <ac:picMk id="5" creationId="{2770109F-CCA6-4947-A2C3-955243F6D430}"/>
          </ac:picMkLst>
        </pc:picChg>
        <pc:picChg chg="add mod">
          <ac:chgData name="tobias wirtz" userId="3cf290939068b00b" providerId="Windows Live" clId="Web-{8E58B261-84A0-4979-8B0D-30475DF173FF}" dt="2019-05-09T19:12:16.890" v="135" actId="1076"/>
          <ac:picMkLst>
            <pc:docMk/>
            <pc:sldMk cId="3042362176" sldId="270"/>
            <ac:picMk id="7" creationId="{2EFDE6BD-2242-47DE-8A26-EC9BCC41CC75}"/>
          </ac:picMkLst>
        </pc:picChg>
        <pc:picChg chg="add del mod">
          <ac:chgData name="tobias wirtz" userId="3cf290939068b00b" providerId="Windows Live" clId="Web-{8E58B261-84A0-4979-8B0D-30475DF173FF}" dt="2019-05-09T18:49:34.237" v="87"/>
          <ac:picMkLst>
            <pc:docMk/>
            <pc:sldMk cId="3042362176" sldId="270"/>
            <ac:picMk id="7" creationId="{3306D909-D276-49F9-BC47-F52CF72749AB}"/>
          </ac:picMkLst>
        </pc:picChg>
      </pc:sldChg>
      <pc:sldChg chg="addSp delSp modSp">
        <pc:chgData name="tobias wirtz" userId="3cf290939068b00b" providerId="Windows Live" clId="Web-{8E58B261-84A0-4979-8B0D-30475DF173FF}" dt="2019-05-09T19:09:47.345" v="121" actId="14100"/>
        <pc:sldMkLst>
          <pc:docMk/>
          <pc:sldMk cId="2299596853" sldId="274"/>
        </pc:sldMkLst>
        <pc:picChg chg="add mod">
          <ac:chgData name="tobias wirtz" userId="3cf290939068b00b" providerId="Windows Live" clId="Web-{8E58B261-84A0-4979-8B0D-30475DF173FF}" dt="2019-05-09T19:09:47.345" v="121" actId="14100"/>
          <ac:picMkLst>
            <pc:docMk/>
            <pc:sldMk cId="2299596853" sldId="274"/>
            <ac:picMk id="5" creationId="{9E36BD63-DB99-4F75-82E4-FD0FEFB20CDB}"/>
          </ac:picMkLst>
        </pc:picChg>
        <pc:picChg chg="add del mod">
          <ac:chgData name="tobias wirtz" userId="3cf290939068b00b" providerId="Windows Live" clId="Web-{8E58B261-84A0-4979-8B0D-30475DF173FF}" dt="2019-05-09T19:06:16.817" v="100"/>
          <ac:picMkLst>
            <pc:docMk/>
            <pc:sldMk cId="2299596853" sldId="274"/>
            <ac:picMk id="7" creationId="{8ED25AF0-1E0A-4748-930E-4AB8D93ED33D}"/>
          </ac:picMkLst>
        </pc:picChg>
        <pc:picChg chg="add del mod">
          <ac:chgData name="tobias wirtz" userId="3cf290939068b00b" providerId="Windows Live" clId="Web-{8E58B261-84A0-4979-8B0D-30475DF173FF}" dt="2019-05-09T19:08:36.284" v="111"/>
          <ac:picMkLst>
            <pc:docMk/>
            <pc:sldMk cId="2299596853" sldId="274"/>
            <ac:picMk id="9" creationId="{CEA6CD0B-A8E5-4EF8-9109-2250DF551AF7}"/>
          </ac:picMkLst>
        </pc:picChg>
        <pc:picChg chg="add mod">
          <ac:chgData name="tobias wirtz" userId="3cf290939068b00b" providerId="Windows Live" clId="Web-{8E58B261-84A0-4979-8B0D-30475DF173FF}" dt="2019-05-09T19:09:36.533" v="117" actId="1076"/>
          <ac:picMkLst>
            <pc:docMk/>
            <pc:sldMk cId="2299596853" sldId="274"/>
            <ac:picMk id="11" creationId="{C5069FB5-6206-4FF8-8C04-5832253178E2}"/>
          </ac:picMkLst>
        </pc:picChg>
      </pc:sldChg>
    </pc:docChg>
  </pc:docChgLst>
  <pc:docChgLst>
    <pc:chgData name="Max Feser" userId="7343e63396b1c5ef" providerId="Windows Live" clId="Web-{6277E92F-7115-43A9-921D-F4F304F1339C}"/>
    <pc:docChg chg="addSld modSld">
      <pc:chgData name="Max Feser" userId="7343e63396b1c5ef" providerId="Windows Live" clId="Web-{6277E92F-7115-43A9-921D-F4F304F1339C}" dt="2019-05-09T15:01:47.360" v="535" actId="20577"/>
      <pc:docMkLst>
        <pc:docMk/>
      </pc:docMkLst>
      <pc:sldChg chg="modSp">
        <pc:chgData name="Max Feser" userId="7343e63396b1c5ef" providerId="Windows Live" clId="Web-{6277E92F-7115-43A9-921D-F4F304F1339C}" dt="2019-05-09T15:01:47.360" v="535" actId="20577"/>
        <pc:sldMkLst>
          <pc:docMk/>
          <pc:sldMk cId="4194816379" sldId="268"/>
        </pc:sldMkLst>
        <pc:spChg chg="mod">
          <ac:chgData name="Max Feser" userId="7343e63396b1c5ef" providerId="Windows Live" clId="Web-{6277E92F-7115-43A9-921D-F4F304F1339C}" dt="2019-05-09T15:01:47.360" v="535" actId="20577"/>
          <ac:spMkLst>
            <pc:docMk/>
            <pc:sldMk cId="4194816379" sldId="268"/>
            <ac:spMk id="3" creationId="{A3CF54C7-5BBD-4308-9AE1-D22ABA94F6F2}"/>
          </ac:spMkLst>
        </pc:spChg>
      </pc:sldChg>
      <pc:sldChg chg="modSp">
        <pc:chgData name="Max Feser" userId="7343e63396b1c5ef" providerId="Windows Live" clId="Web-{6277E92F-7115-43A9-921D-F4F304F1339C}" dt="2019-05-09T14:45:27.832" v="130" actId="20577"/>
        <pc:sldMkLst>
          <pc:docMk/>
          <pc:sldMk cId="334097077" sldId="269"/>
        </pc:sldMkLst>
        <pc:spChg chg="mod">
          <ac:chgData name="Max Feser" userId="7343e63396b1c5ef" providerId="Windows Live" clId="Web-{6277E92F-7115-43A9-921D-F4F304F1339C}" dt="2019-05-09T14:43:59.612" v="76" actId="20577"/>
          <ac:spMkLst>
            <pc:docMk/>
            <pc:sldMk cId="334097077" sldId="269"/>
            <ac:spMk id="2" creationId="{E395B736-0ED7-4801-89E7-8FD2AB64298E}"/>
          </ac:spMkLst>
        </pc:spChg>
        <pc:spChg chg="mod">
          <ac:chgData name="Max Feser" userId="7343e63396b1c5ef" providerId="Windows Live" clId="Web-{6277E92F-7115-43A9-921D-F4F304F1339C}" dt="2019-05-09T14:45:27.832" v="130" actId="20577"/>
          <ac:spMkLst>
            <pc:docMk/>
            <pc:sldMk cId="334097077" sldId="269"/>
            <ac:spMk id="3" creationId="{A8B7A957-6C5F-445F-ACED-91D035D5E834}"/>
          </ac:spMkLst>
        </pc:spChg>
      </pc:sldChg>
      <pc:sldChg chg="modSp add replId">
        <pc:chgData name="Max Feser" userId="7343e63396b1c5ef" providerId="Windows Live" clId="Web-{6277E92F-7115-43A9-921D-F4F304F1339C}" dt="2019-05-09T14:50:59.196" v="389" actId="20577"/>
        <pc:sldMkLst>
          <pc:docMk/>
          <pc:sldMk cId="3374461252" sldId="275"/>
        </pc:sldMkLst>
        <pc:spChg chg="mod">
          <ac:chgData name="Max Feser" userId="7343e63396b1c5ef" providerId="Windows Live" clId="Web-{6277E92F-7115-43A9-921D-F4F304F1339C}" dt="2019-05-09T14:44:04.550" v="79" actId="20577"/>
          <ac:spMkLst>
            <pc:docMk/>
            <pc:sldMk cId="3374461252" sldId="275"/>
            <ac:spMk id="2" creationId="{E395B736-0ED7-4801-89E7-8FD2AB64298E}"/>
          </ac:spMkLst>
        </pc:spChg>
        <pc:spChg chg="mod">
          <ac:chgData name="Max Feser" userId="7343e63396b1c5ef" providerId="Windows Live" clId="Web-{6277E92F-7115-43A9-921D-F4F304F1339C}" dt="2019-05-09T14:50:59.196" v="389" actId="20577"/>
          <ac:spMkLst>
            <pc:docMk/>
            <pc:sldMk cId="3374461252" sldId="275"/>
            <ac:spMk id="3" creationId="{A8B7A957-6C5F-445F-ACED-91D035D5E834}"/>
          </ac:spMkLst>
        </pc:spChg>
      </pc:sldChg>
    </pc:docChg>
  </pc:docChgLst>
  <pc:docChgLst>
    <pc:chgData name="Guest User" providerId="Windows Live" clId="Web-{CFFDFA75-176A-47F8-A825-F4EA370A9590}"/>
    <pc:docChg chg="addSld delSld modSld">
      <pc:chgData name="Guest User" userId="" providerId="Windows Live" clId="Web-{CFFDFA75-176A-47F8-A825-F4EA370A9590}" dt="2019-05-08T14:53:49.433" v="1373" actId="20577"/>
      <pc:docMkLst>
        <pc:docMk/>
      </pc:docMkLst>
      <pc:sldChg chg="modSp">
        <pc:chgData name="Guest User" userId="" providerId="Windows Live" clId="Web-{CFFDFA75-176A-47F8-A825-F4EA370A9590}" dt="2019-05-08T13:50:53.704" v="504" actId="1076"/>
        <pc:sldMkLst>
          <pc:docMk/>
          <pc:sldMk cId="0" sldId="257"/>
        </pc:sldMkLst>
        <pc:spChg chg="mod">
          <ac:chgData name="Guest User" userId="" providerId="Windows Live" clId="Web-{CFFDFA75-176A-47F8-A825-F4EA370A9590}" dt="2019-05-08T13:50:53.704" v="504" actId="1076"/>
          <ac:spMkLst>
            <pc:docMk/>
            <pc:sldMk cId="0" sldId="257"/>
            <ac:spMk id="4098" creationId="{3DB35C0A-2AEF-4A9F-AC23-BE573417160B}"/>
          </ac:spMkLst>
        </pc:spChg>
      </pc:sldChg>
      <pc:sldChg chg="del">
        <pc:chgData name="Guest User" userId="" providerId="Windows Live" clId="Web-{CFFDFA75-176A-47F8-A825-F4EA370A9590}" dt="2019-05-08T13:50:26.923" v="503"/>
        <pc:sldMkLst>
          <pc:docMk/>
          <pc:sldMk cId="0" sldId="259"/>
        </pc:sldMkLst>
      </pc:sldChg>
      <pc:sldChg chg="del">
        <pc:chgData name="Guest User" userId="" providerId="Windows Live" clId="Web-{CFFDFA75-176A-47F8-A825-F4EA370A9590}" dt="2019-05-08T13:50:25.360" v="502"/>
        <pc:sldMkLst>
          <pc:docMk/>
          <pc:sldMk cId="0" sldId="260"/>
        </pc:sldMkLst>
      </pc:sldChg>
      <pc:sldChg chg="addSp modSp new mod modClrScheme chgLayout">
        <pc:chgData name="Guest User" userId="" providerId="Windows Live" clId="Web-{CFFDFA75-176A-47F8-A825-F4EA370A9590}" dt="2019-05-08T14:00:25.880" v="612" actId="20577"/>
        <pc:sldMkLst>
          <pc:docMk/>
          <pc:sldMk cId="3389135520" sldId="265"/>
        </pc:sldMkLst>
        <pc:spChg chg="add mod">
          <ac:chgData name="Guest User" userId="" providerId="Windows Live" clId="Web-{CFFDFA75-176A-47F8-A825-F4EA370A9590}" dt="2019-05-08T13:33:26.181" v="128" actId="20577"/>
          <ac:spMkLst>
            <pc:docMk/>
            <pc:sldMk cId="3389135520" sldId="265"/>
            <ac:spMk id="2" creationId="{4E6CF16A-4242-4B0F-8DA2-530F5DB49D93}"/>
          </ac:spMkLst>
        </pc:spChg>
        <pc:spChg chg="add mod">
          <ac:chgData name="Guest User" userId="" providerId="Windows Live" clId="Web-{CFFDFA75-176A-47F8-A825-F4EA370A9590}" dt="2019-05-08T13:33:12.321" v="121"/>
          <ac:spMkLst>
            <pc:docMk/>
            <pc:sldMk cId="3389135520" sldId="265"/>
            <ac:spMk id="3" creationId="{69C9692B-2616-4A04-83B7-AA6A42F34B0F}"/>
          </ac:spMkLst>
        </pc:spChg>
        <pc:spChg chg="mod">
          <ac:chgData name="Guest User" userId="" providerId="Windows Live" clId="Web-{CFFDFA75-176A-47F8-A825-F4EA370A9590}" dt="2019-05-08T14:00:25.880" v="612" actId="20577"/>
          <ac:spMkLst>
            <pc:docMk/>
            <pc:sldMk cId="3389135520" sldId="265"/>
            <ac:spMk id="6" creationId="{2E5C89BE-04FA-44F3-95B0-DE7AA9E8FD4C}"/>
          </ac:spMkLst>
        </pc:spChg>
      </pc:sldChg>
      <pc:sldChg chg="modSp new">
        <pc:chgData name="Guest User" userId="" providerId="Windows Live" clId="Web-{CFFDFA75-176A-47F8-A825-F4EA370A9590}" dt="2019-05-08T14:01:32.943" v="650" actId="20577"/>
        <pc:sldMkLst>
          <pc:docMk/>
          <pc:sldMk cId="3254288046" sldId="266"/>
        </pc:sldMkLst>
        <pc:spChg chg="mod">
          <ac:chgData name="Guest User" userId="" providerId="Windows Live" clId="Web-{CFFDFA75-176A-47F8-A825-F4EA370A9590}" dt="2019-05-08T13:35:14.166" v="138" actId="20577"/>
          <ac:spMkLst>
            <pc:docMk/>
            <pc:sldMk cId="3254288046" sldId="266"/>
            <ac:spMk id="2" creationId="{319AE7B2-1584-4DCA-A0B8-6185244A69F2}"/>
          </ac:spMkLst>
        </pc:spChg>
        <pc:spChg chg="mod">
          <ac:chgData name="Guest User" userId="" providerId="Windows Live" clId="Web-{CFFDFA75-176A-47F8-A825-F4EA370A9590}" dt="2019-05-08T14:01:32.943" v="650" actId="20577"/>
          <ac:spMkLst>
            <pc:docMk/>
            <pc:sldMk cId="3254288046" sldId="266"/>
            <ac:spMk id="3" creationId="{9CD376A2-EFCB-434D-8E48-3B85E32A3CF7}"/>
          </ac:spMkLst>
        </pc:spChg>
      </pc:sldChg>
      <pc:sldChg chg="modSp new">
        <pc:chgData name="Guest User" userId="" providerId="Windows Live" clId="Web-{CFFDFA75-176A-47F8-A825-F4EA370A9590}" dt="2019-05-08T14:08:01.274" v="786" actId="20577"/>
        <pc:sldMkLst>
          <pc:docMk/>
          <pc:sldMk cId="444064622" sldId="267"/>
        </pc:sldMkLst>
        <pc:spChg chg="mod">
          <ac:chgData name="Guest User" userId="" providerId="Windows Live" clId="Web-{CFFDFA75-176A-47F8-A825-F4EA370A9590}" dt="2019-05-08T13:35:49.666" v="149" actId="20577"/>
          <ac:spMkLst>
            <pc:docMk/>
            <pc:sldMk cId="444064622" sldId="267"/>
            <ac:spMk id="2" creationId="{D5C79519-DC63-43B7-813E-3D1B53DCF0D2}"/>
          </ac:spMkLst>
        </pc:spChg>
        <pc:spChg chg="mod">
          <ac:chgData name="Guest User" userId="" providerId="Windows Live" clId="Web-{CFFDFA75-176A-47F8-A825-F4EA370A9590}" dt="2019-05-08T14:08:01.274" v="786" actId="20577"/>
          <ac:spMkLst>
            <pc:docMk/>
            <pc:sldMk cId="444064622" sldId="267"/>
            <ac:spMk id="3" creationId="{92BF2385-500F-4089-AFE6-64054DCF440C}"/>
          </ac:spMkLst>
        </pc:spChg>
      </pc:sldChg>
      <pc:sldChg chg="modSp new">
        <pc:chgData name="Guest User" userId="" providerId="Windows Live" clId="Web-{CFFDFA75-176A-47F8-A825-F4EA370A9590}" dt="2019-05-08T13:37:04.948" v="176" actId="20577"/>
        <pc:sldMkLst>
          <pc:docMk/>
          <pc:sldMk cId="4194816379" sldId="268"/>
        </pc:sldMkLst>
        <pc:spChg chg="mod">
          <ac:chgData name="Guest User" userId="" providerId="Windows Live" clId="Web-{CFFDFA75-176A-47F8-A825-F4EA370A9590}" dt="2019-05-08T13:37:04.948" v="176" actId="20577"/>
          <ac:spMkLst>
            <pc:docMk/>
            <pc:sldMk cId="4194816379" sldId="268"/>
            <ac:spMk id="2" creationId="{74FD8C82-0F80-4404-9CEE-6D2A78376622}"/>
          </ac:spMkLst>
        </pc:spChg>
      </pc:sldChg>
      <pc:sldChg chg="modSp new">
        <pc:chgData name="Guest User" userId="" providerId="Windows Live" clId="Web-{CFFDFA75-176A-47F8-A825-F4EA370A9590}" dt="2019-05-08T13:36:33.135" v="170" actId="20577"/>
        <pc:sldMkLst>
          <pc:docMk/>
          <pc:sldMk cId="334097077" sldId="269"/>
        </pc:sldMkLst>
        <pc:spChg chg="mod">
          <ac:chgData name="Guest User" userId="" providerId="Windows Live" clId="Web-{CFFDFA75-176A-47F8-A825-F4EA370A9590}" dt="2019-05-08T13:36:33.135" v="170" actId="20577"/>
          <ac:spMkLst>
            <pc:docMk/>
            <pc:sldMk cId="334097077" sldId="269"/>
            <ac:spMk id="2" creationId="{E395B736-0ED7-4801-89E7-8FD2AB64298E}"/>
          </ac:spMkLst>
        </pc:spChg>
      </pc:sldChg>
      <pc:sldChg chg="modSp new">
        <pc:chgData name="Guest User" userId="" providerId="Windows Live" clId="Web-{CFFDFA75-176A-47F8-A825-F4EA370A9590}" dt="2019-05-08T14:53:04.964" v="1337" actId="20577"/>
        <pc:sldMkLst>
          <pc:docMk/>
          <pc:sldMk cId="3042362176" sldId="270"/>
        </pc:sldMkLst>
        <pc:spChg chg="mod">
          <ac:chgData name="Guest User" userId="" providerId="Windows Live" clId="Web-{CFFDFA75-176A-47F8-A825-F4EA370A9590}" dt="2019-05-08T14:53:04.964" v="1337" actId="20577"/>
          <ac:spMkLst>
            <pc:docMk/>
            <pc:sldMk cId="3042362176" sldId="270"/>
            <ac:spMk id="2" creationId="{451F7638-8823-49A0-8F92-AC1B30CEB1AA}"/>
          </ac:spMkLst>
        </pc:spChg>
        <pc:spChg chg="mod">
          <ac:chgData name="Guest User" userId="" providerId="Windows Live" clId="Web-{CFFDFA75-176A-47F8-A825-F4EA370A9590}" dt="2019-05-08T14:51:58.855" v="1324" actId="20577"/>
          <ac:spMkLst>
            <pc:docMk/>
            <pc:sldMk cId="3042362176" sldId="270"/>
            <ac:spMk id="3" creationId="{65640DD6-C19C-459F-ADA5-CAA886D6FA80}"/>
          </ac:spMkLst>
        </pc:spChg>
      </pc:sldChg>
      <pc:sldChg chg="modSp new">
        <pc:chgData name="Guest User" userId="" providerId="Windows Live" clId="Web-{CFFDFA75-176A-47F8-A825-F4EA370A9590}" dt="2019-05-08T14:46:09.634" v="1214" actId="20577"/>
        <pc:sldMkLst>
          <pc:docMk/>
          <pc:sldMk cId="351260497" sldId="271"/>
        </pc:sldMkLst>
        <pc:spChg chg="mod">
          <ac:chgData name="Guest User" userId="" providerId="Windows Live" clId="Web-{CFFDFA75-176A-47F8-A825-F4EA370A9590}" dt="2019-05-08T13:36:03.604" v="157" actId="20577"/>
          <ac:spMkLst>
            <pc:docMk/>
            <pc:sldMk cId="351260497" sldId="271"/>
            <ac:spMk id="2" creationId="{BE324B76-F087-4A70-81CF-B4FCB1F22BD6}"/>
          </ac:spMkLst>
        </pc:spChg>
        <pc:spChg chg="mod">
          <ac:chgData name="Guest User" userId="" providerId="Windows Live" clId="Web-{CFFDFA75-176A-47F8-A825-F4EA370A9590}" dt="2019-05-08T14:46:09.634" v="1214" actId="20577"/>
          <ac:spMkLst>
            <pc:docMk/>
            <pc:sldMk cId="351260497" sldId="271"/>
            <ac:spMk id="3" creationId="{592ACD04-B049-4A10-AC23-AE7E80AABC0D}"/>
          </ac:spMkLst>
        </pc:spChg>
      </pc:sldChg>
      <pc:sldChg chg="modSp new">
        <pc:chgData name="Guest User" userId="" providerId="Windows Live" clId="Web-{CFFDFA75-176A-47F8-A825-F4EA370A9590}" dt="2019-05-08T14:43:54.898" v="1155" actId="20577"/>
        <pc:sldMkLst>
          <pc:docMk/>
          <pc:sldMk cId="366460968" sldId="272"/>
        </pc:sldMkLst>
        <pc:spChg chg="mod">
          <ac:chgData name="Guest User" userId="" providerId="Windows Live" clId="Web-{CFFDFA75-176A-47F8-A825-F4EA370A9590}" dt="2019-05-08T13:35:58.885" v="153" actId="20577"/>
          <ac:spMkLst>
            <pc:docMk/>
            <pc:sldMk cId="366460968" sldId="272"/>
            <ac:spMk id="2" creationId="{E966F78E-95C6-4BB2-8380-108B70DAE98B}"/>
          </ac:spMkLst>
        </pc:spChg>
        <pc:spChg chg="mod">
          <ac:chgData name="Guest User" userId="" providerId="Windows Live" clId="Web-{CFFDFA75-176A-47F8-A825-F4EA370A9590}" dt="2019-05-08T14:43:54.898" v="1155" actId="20577"/>
          <ac:spMkLst>
            <pc:docMk/>
            <pc:sldMk cId="366460968" sldId="272"/>
            <ac:spMk id="3" creationId="{95D54ABD-7144-44D1-89E3-E8B14F159067}"/>
          </ac:spMkLst>
        </pc:spChg>
      </pc:sldChg>
      <pc:sldChg chg="addSp delSp modSp new del mod setBg modClrScheme chgLayout">
        <pc:chgData name="Guest User" userId="" providerId="Windows Live" clId="Web-{CFFDFA75-176A-47F8-A825-F4EA370A9590}" dt="2019-05-08T13:48:26.281" v="374"/>
        <pc:sldMkLst>
          <pc:docMk/>
          <pc:sldMk cId="2130292460" sldId="273"/>
        </pc:sldMkLst>
        <pc:spChg chg="mod ord">
          <ac:chgData name="Guest User" userId="" providerId="Windows Live" clId="Web-{CFFDFA75-176A-47F8-A825-F4EA370A9590}" dt="2019-05-08T13:43:32.310" v="265"/>
          <ac:spMkLst>
            <pc:docMk/>
            <pc:sldMk cId="2130292460" sldId="273"/>
            <ac:spMk id="2" creationId="{E88B4AAC-4E49-4E9E-A00D-3D68B018686E}"/>
          </ac:spMkLst>
        </pc:spChg>
        <pc:spChg chg="add del mod ord">
          <ac:chgData name="Guest User" userId="" providerId="Windows Live" clId="Web-{CFFDFA75-176A-47F8-A825-F4EA370A9590}" dt="2019-05-08T13:47:00.780" v="368" actId="20577"/>
          <ac:spMkLst>
            <pc:docMk/>
            <pc:sldMk cId="2130292460" sldId="273"/>
            <ac:spMk id="3" creationId="{E08EB7D2-699E-423A-A791-8F91F04F13B6}"/>
          </ac:spMkLst>
        </pc:spChg>
        <pc:spChg chg="add del">
          <ac:chgData name="Guest User" userId="" providerId="Windows Live" clId="Web-{CFFDFA75-176A-47F8-A825-F4EA370A9590}" dt="2019-05-08T13:40:08.700" v="211"/>
          <ac:spMkLst>
            <pc:docMk/>
            <pc:sldMk cId="2130292460" sldId="273"/>
            <ac:spMk id="6" creationId="{46C2E80F-49A6-4372-B103-219D417A55ED}"/>
          </ac:spMkLst>
        </pc:spChg>
        <pc:spChg chg="add del">
          <ac:chgData name="Guest User" userId="" providerId="Windows Live" clId="Web-{CFFDFA75-176A-47F8-A825-F4EA370A9590}" dt="2019-05-08T13:40:04.012" v="209"/>
          <ac:spMkLst>
            <pc:docMk/>
            <pc:sldMk cId="2130292460" sldId="273"/>
            <ac:spMk id="8" creationId="{3B854194-185D-494D-905C-7C7CB2E30F6E}"/>
          </ac:spMkLst>
        </pc:spChg>
        <pc:spChg chg="add del">
          <ac:chgData name="Guest User" userId="" providerId="Windows Live" clId="Web-{CFFDFA75-176A-47F8-A825-F4EA370A9590}" dt="2019-05-08T13:40:04.012" v="209"/>
          <ac:spMkLst>
            <pc:docMk/>
            <pc:sldMk cId="2130292460" sldId="273"/>
            <ac:spMk id="10" creationId="{B4F5FA0D-0104-4987-8241-EFF7C85B88DE}"/>
          </ac:spMkLst>
        </pc:spChg>
        <pc:spChg chg="add mod ord">
          <ac:chgData name="Guest User" userId="" providerId="Windows Live" clId="Web-{CFFDFA75-176A-47F8-A825-F4EA370A9590}" dt="2019-05-08T13:47:38.124" v="373" actId="20577"/>
          <ac:spMkLst>
            <pc:docMk/>
            <pc:sldMk cId="2130292460" sldId="273"/>
            <ac:spMk id="26" creationId="{07D22C30-00BC-426E-8932-0684876B2C73}"/>
          </ac:spMkLst>
        </pc:spChg>
        <pc:graphicFrameChg chg="add del">
          <ac:chgData name="Guest User" userId="" providerId="Windows Live" clId="Web-{CFFDFA75-176A-47F8-A825-F4EA370A9590}" dt="2019-05-08T13:40:08.700" v="211"/>
          <ac:graphicFrameMkLst>
            <pc:docMk/>
            <pc:sldMk cId="2130292460" sldId="273"/>
            <ac:graphicFrameMk id="5" creationId="{03BCB1CB-E413-4392-8802-31B0829A375A}"/>
          </ac:graphicFrameMkLst>
        </pc:graphicFrameChg>
        <pc:graphicFrameChg chg="add del">
          <ac:chgData name="Guest User" userId="" providerId="Windows Live" clId="Web-{CFFDFA75-176A-47F8-A825-F4EA370A9590}" dt="2019-05-08T13:39:43.543" v="207"/>
          <ac:graphicFrameMkLst>
            <pc:docMk/>
            <pc:sldMk cId="2130292460" sldId="273"/>
            <ac:graphicFrameMk id="7" creationId="{86ED6D7C-0B4C-4537-976F-0222ABF1904B}"/>
          </ac:graphicFrameMkLst>
        </pc:graphicFrameChg>
        <pc:picChg chg="add del">
          <ac:chgData name="Guest User" userId="" providerId="Windows Live" clId="Web-{CFFDFA75-176A-47F8-A825-F4EA370A9590}" dt="2019-05-08T13:40:04.012" v="209"/>
          <ac:picMkLst>
            <pc:docMk/>
            <pc:sldMk cId="2130292460" sldId="273"/>
            <ac:picMk id="12" creationId="{2897127E-6CEF-446C-BE87-93B7C46E49D1}"/>
          </ac:picMkLst>
        </pc:picChg>
      </pc:sldChg>
      <pc:sldChg chg="modSp new">
        <pc:chgData name="Guest User" userId="" providerId="Windows Live" clId="Web-{CFFDFA75-176A-47F8-A825-F4EA370A9590}" dt="2019-05-08T13:49:45.954" v="501" actId="20577"/>
        <pc:sldMkLst>
          <pc:docMk/>
          <pc:sldMk cId="2870856232" sldId="273"/>
        </pc:sldMkLst>
        <pc:spChg chg="mod">
          <ac:chgData name="Guest User" userId="" providerId="Windows Live" clId="Web-{CFFDFA75-176A-47F8-A825-F4EA370A9590}" dt="2019-05-08T13:48:39.968" v="384" actId="20577"/>
          <ac:spMkLst>
            <pc:docMk/>
            <pc:sldMk cId="2870856232" sldId="273"/>
            <ac:spMk id="2" creationId="{9E7B9140-1A1F-4F3B-9ABF-BADBF1D3A39D}"/>
          </ac:spMkLst>
        </pc:spChg>
        <pc:spChg chg="mod">
          <ac:chgData name="Guest User" userId="" providerId="Windows Live" clId="Web-{CFFDFA75-176A-47F8-A825-F4EA370A9590}" dt="2019-05-08T13:49:15.312" v="444" actId="20577"/>
          <ac:spMkLst>
            <pc:docMk/>
            <pc:sldMk cId="2870856232" sldId="273"/>
            <ac:spMk id="3" creationId="{B79E6E01-1118-4A80-A9BE-CFAF6678BED6}"/>
          </ac:spMkLst>
        </pc:spChg>
        <pc:spChg chg="mod">
          <ac:chgData name="Guest User" userId="" providerId="Windows Live" clId="Web-{CFFDFA75-176A-47F8-A825-F4EA370A9590}" dt="2019-05-08T13:49:45.954" v="501" actId="20577"/>
          <ac:spMkLst>
            <pc:docMk/>
            <pc:sldMk cId="2870856232" sldId="273"/>
            <ac:spMk id="4" creationId="{6747A1F8-8263-4D0E-AE16-C291243CC0E5}"/>
          </ac:spMkLst>
        </pc:spChg>
      </pc:sldChg>
      <pc:sldChg chg="modSp add replId">
        <pc:chgData name="Guest User" userId="" providerId="Windows Live" clId="Web-{CFFDFA75-176A-47F8-A825-F4EA370A9590}" dt="2019-05-08T14:53:49.433" v="1373" actId="20577"/>
        <pc:sldMkLst>
          <pc:docMk/>
          <pc:sldMk cId="2299596853" sldId="274"/>
        </pc:sldMkLst>
        <pc:spChg chg="mod">
          <ac:chgData name="Guest User" userId="" providerId="Windows Live" clId="Web-{CFFDFA75-176A-47F8-A825-F4EA370A9590}" dt="2019-05-08T14:53:21.886" v="1349" actId="20577"/>
          <ac:spMkLst>
            <pc:docMk/>
            <pc:sldMk cId="2299596853" sldId="274"/>
            <ac:spMk id="2" creationId="{451F7638-8823-49A0-8F92-AC1B30CEB1AA}"/>
          </ac:spMkLst>
        </pc:spChg>
        <pc:spChg chg="mod">
          <ac:chgData name="Guest User" userId="" providerId="Windows Live" clId="Web-{CFFDFA75-176A-47F8-A825-F4EA370A9590}" dt="2019-05-08T14:53:49.433" v="1373" actId="20577"/>
          <ac:spMkLst>
            <pc:docMk/>
            <pc:sldMk cId="2299596853" sldId="274"/>
            <ac:spMk id="3" creationId="{65640DD6-C19C-459F-ADA5-CAA886D6FA80}"/>
          </ac:spMkLst>
        </pc:spChg>
      </pc:sldChg>
    </pc:docChg>
  </pc:docChgLst>
  <pc:docChgLst>
    <pc:chgData name="Max Feser" userId="7343e63396b1c5ef" providerId="Windows Live" clId="Web-{391E4409-554F-45E1-9A5B-0ACD8AFC63F7}"/>
    <pc:docChg chg="addSld modSld">
      <pc:chgData name="Max Feser" userId="7343e63396b1c5ef" providerId="Windows Live" clId="Web-{391E4409-554F-45E1-9A5B-0ACD8AFC63F7}" dt="2019-05-09T15:06:58.278" v="99" actId="20577"/>
      <pc:docMkLst>
        <pc:docMk/>
      </pc:docMkLst>
      <pc:sldChg chg="modSp">
        <pc:chgData name="Max Feser" userId="7343e63396b1c5ef" providerId="Windows Live" clId="Web-{391E4409-554F-45E1-9A5B-0ACD8AFC63F7}" dt="2019-05-09T15:04:48.058" v="17" actId="20577"/>
        <pc:sldMkLst>
          <pc:docMk/>
          <pc:sldMk cId="4194816379" sldId="268"/>
        </pc:sldMkLst>
        <pc:spChg chg="mod">
          <ac:chgData name="Max Feser" userId="7343e63396b1c5ef" providerId="Windows Live" clId="Web-{391E4409-554F-45E1-9A5B-0ACD8AFC63F7}" dt="2019-05-09T15:04:48.058" v="17" actId="20577"/>
          <ac:spMkLst>
            <pc:docMk/>
            <pc:sldMk cId="4194816379" sldId="268"/>
            <ac:spMk id="2" creationId="{74FD8C82-0F80-4404-9CEE-6D2A78376622}"/>
          </ac:spMkLst>
        </pc:spChg>
        <pc:spChg chg="mod">
          <ac:chgData name="Max Feser" userId="7343e63396b1c5ef" providerId="Windows Live" clId="Web-{391E4409-554F-45E1-9A5B-0ACD8AFC63F7}" dt="2019-05-09T15:04:11.106" v="8" actId="20577"/>
          <ac:spMkLst>
            <pc:docMk/>
            <pc:sldMk cId="4194816379" sldId="268"/>
            <ac:spMk id="3" creationId="{A3CF54C7-5BBD-4308-9AE1-D22ABA94F6F2}"/>
          </ac:spMkLst>
        </pc:spChg>
      </pc:sldChg>
      <pc:sldChg chg="modSp add replId">
        <pc:chgData name="Max Feser" userId="7343e63396b1c5ef" providerId="Windows Live" clId="Web-{391E4409-554F-45E1-9A5B-0ACD8AFC63F7}" dt="2019-05-09T15:06:58.278" v="99" actId="20577"/>
        <pc:sldMkLst>
          <pc:docMk/>
          <pc:sldMk cId="3150779693" sldId="276"/>
        </pc:sldMkLst>
        <pc:spChg chg="mod">
          <ac:chgData name="Max Feser" userId="7343e63396b1c5ef" providerId="Windows Live" clId="Web-{391E4409-554F-45E1-9A5B-0ACD8AFC63F7}" dt="2019-05-09T15:04:56.090" v="22" actId="20577"/>
          <ac:spMkLst>
            <pc:docMk/>
            <pc:sldMk cId="3150779693" sldId="276"/>
            <ac:spMk id="2" creationId="{74FD8C82-0F80-4404-9CEE-6D2A78376622}"/>
          </ac:spMkLst>
        </pc:spChg>
        <pc:spChg chg="mod">
          <ac:chgData name="Max Feser" userId="7343e63396b1c5ef" providerId="Windows Live" clId="Web-{391E4409-554F-45E1-9A5B-0ACD8AFC63F7}" dt="2019-05-09T15:06:58.278" v="99" actId="20577"/>
          <ac:spMkLst>
            <pc:docMk/>
            <pc:sldMk cId="3150779693" sldId="276"/>
            <ac:spMk id="3" creationId="{A3CF54C7-5BBD-4308-9AE1-D22ABA94F6F2}"/>
          </ac:spMkLst>
        </pc:spChg>
      </pc:sldChg>
    </pc:docChg>
  </pc:docChgLst>
  <pc:docChgLst>
    <pc:chgData name="Gastbenutzer" providerId="Windows Live" clId="Web-{33DA2880-2FBB-46AC-AC75-62BC1FF0DBB1}"/>
    <pc:docChg chg="modSld">
      <pc:chgData name="Gastbenutzer" userId="" providerId="Windows Live" clId="Web-{33DA2880-2FBB-46AC-AC75-62BC1FF0DBB1}" dt="2019-05-09T21:16:28.970" v="2" actId="20577"/>
      <pc:docMkLst>
        <pc:docMk/>
      </pc:docMkLst>
      <pc:sldChg chg="modSp">
        <pc:chgData name="Gastbenutzer" userId="" providerId="Windows Live" clId="Web-{33DA2880-2FBB-46AC-AC75-62BC1FF0DBB1}" dt="2019-05-09T21:16:28.970" v="2" actId="20577"/>
        <pc:sldMkLst>
          <pc:docMk/>
          <pc:sldMk cId="2390434774" sldId="280"/>
        </pc:sldMkLst>
        <pc:spChg chg="mod">
          <ac:chgData name="Gastbenutzer" userId="" providerId="Windows Live" clId="Web-{33DA2880-2FBB-46AC-AC75-62BC1FF0DBB1}" dt="2019-05-09T21:16:28.970" v="2" actId="20577"/>
          <ac:spMkLst>
            <pc:docMk/>
            <pc:sldMk cId="2390434774" sldId="280"/>
            <ac:spMk id="3" creationId="{A3CF54C7-5BBD-4308-9AE1-D22ABA94F6F2}"/>
          </ac:spMkLst>
        </pc:spChg>
      </pc:sldChg>
    </pc:docChg>
  </pc:docChgLst>
  <pc:docChgLst>
    <pc:chgData name="Gastbenutzer" providerId="Windows Live" clId="Web-{D1A9A49D-1ABF-40AC-B7B7-4BEADF4A21B0}"/>
    <pc:docChg chg="modSld">
      <pc:chgData name="Gastbenutzer" userId="" providerId="Windows Live" clId="Web-{D1A9A49D-1ABF-40AC-B7B7-4BEADF4A21B0}" dt="2019-05-09T19:17:52.563" v="3" actId="20577"/>
      <pc:docMkLst>
        <pc:docMk/>
      </pc:docMkLst>
      <pc:sldChg chg="modSp">
        <pc:chgData name="Gastbenutzer" userId="" providerId="Windows Live" clId="Web-{D1A9A49D-1ABF-40AC-B7B7-4BEADF4A21B0}" dt="2019-05-09T19:17:52.563" v="3" actId="20577"/>
        <pc:sldMkLst>
          <pc:docMk/>
          <pc:sldMk cId="2299596853" sldId="274"/>
        </pc:sldMkLst>
        <pc:spChg chg="mod">
          <ac:chgData name="Gastbenutzer" userId="" providerId="Windows Live" clId="Web-{D1A9A49D-1ABF-40AC-B7B7-4BEADF4A21B0}" dt="2019-05-09T19:17:52.563" v="3" actId="20577"/>
          <ac:spMkLst>
            <pc:docMk/>
            <pc:sldMk cId="2299596853" sldId="274"/>
            <ac:spMk id="3" creationId="{65640DD6-C19C-459F-ADA5-CAA886D6FA80}"/>
          </ac:spMkLst>
        </pc:spChg>
      </pc:sldChg>
      <pc:sldChg chg="modSp">
        <pc:chgData name="Gastbenutzer" userId="" providerId="Windows Live" clId="Web-{D1A9A49D-1ABF-40AC-B7B7-4BEADF4A21B0}" dt="2019-05-09T19:09:58.272" v="1" actId="20577"/>
        <pc:sldMkLst>
          <pc:docMk/>
          <pc:sldMk cId="1344286624" sldId="277"/>
        </pc:sldMkLst>
        <pc:spChg chg="mod">
          <ac:chgData name="Gastbenutzer" userId="" providerId="Windows Live" clId="Web-{D1A9A49D-1ABF-40AC-B7B7-4BEADF4A21B0}" dt="2019-05-09T19:09:58.272" v="1" actId="20577"/>
          <ac:spMkLst>
            <pc:docMk/>
            <pc:sldMk cId="1344286624" sldId="277"/>
            <ac:spMk id="2" creationId="{F3D5BF06-CC21-4A27-9E1D-721CAEF10FCA}"/>
          </ac:spMkLst>
        </pc:spChg>
      </pc:sldChg>
    </pc:docChg>
  </pc:docChgLst>
  <pc:docChgLst>
    <pc:chgData name="Gastbenutzer" providerId="Windows Live" clId="Web-{3056440C-5C8C-4573-AA29-A2A1CB9559EB}"/>
    <pc:docChg chg="addSld delSld modSld sldOrd">
      <pc:chgData name="Gastbenutzer" userId="" providerId="Windows Live" clId="Web-{3056440C-5C8C-4573-AA29-A2A1CB9559EB}" dt="2019-05-09T21:06:58.852" v="206" actId="1076"/>
      <pc:docMkLst>
        <pc:docMk/>
      </pc:docMkLst>
      <pc:sldChg chg="del">
        <pc:chgData name="Gastbenutzer" userId="" providerId="Windows Live" clId="Web-{3056440C-5C8C-4573-AA29-A2A1CB9559EB}" dt="2019-05-09T20:57:53.969" v="10"/>
        <pc:sldMkLst>
          <pc:docMk/>
          <pc:sldMk cId="4194816379" sldId="268"/>
        </pc:sldMkLst>
      </pc:sldChg>
      <pc:sldChg chg="modSp">
        <pc:chgData name="Gastbenutzer" userId="" providerId="Windows Live" clId="Web-{3056440C-5C8C-4573-AA29-A2A1CB9559EB}" dt="2019-05-09T21:02:31.067" v="152" actId="20577"/>
        <pc:sldMkLst>
          <pc:docMk/>
          <pc:sldMk cId="2870856232" sldId="273"/>
        </pc:sldMkLst>
        <pc:spChg chg="mod">
          <ac:chgData name="Gastbenutzer" userId="" providerId="Windows Live" clId="Web-{3056440C-5C8C-4573-AA29-A2A1CB9559EB}" dt="2019-05-09T21:02:31.067" v="152" actId="20577"/>
          <ac:spMkLst>
            <pc:docMk/>
            <pc:sldMk cId="2870856232" sldId="273"/>
            <ac:spMk id="4" creationId="{6747A1F8-8263-4D0E-AE16-C291243CC0E5}"/>
          </ac:spMkLst>
        </pc:spChg>
      </pc:sldChg>
      <pc:sldChg chg="modSp">
        <pc:chgData name="Gastbenutzer" userId="" providerId="Windows Live" clId="Web-{3056440C-5C8C-4573-AA29-A2A1CB9559EB}" dt="2019-05-09T20:56:18.905" v="9" actId="20577"/>
        <pc:sldMkLst>
          <pc:docMk/>
          <pc:sldMk cId="3150779693" sldId="276"/>
        </pc:sldMkLst>
        <pc:spChg chg="mod">
          <ac:chgData name="Gastbenutzer" userId="" providerId="Windows Live" clId="Web-{3056440C-5C8C-4573-AA29-A2A1CB9559EB}" dt="2019-05-09T20:56:18.905" v="9" actId="20577"/>
          <ac:spMkLst>
            <pc:docMk/>
            <pc:sldMk cId="3150779693" sldId="276"/>
            <ac:spMk id="3" creationId="{A3CF54C7-5BBD-4308-9AE1-D22ABA94F6F2}"/>
          </ac:spMkLst>
        </pc:spChg>
      </pc:sldChg>
      <pc:sldChg chg="modSp add ord replId">
        <pc:chgData name="Gastbenutzer" userId="" providerId="Windows Live" clId="Web-{3056440C-5C8C-4573-AA29-A2A1CB9559EB}" dt="2019-05-09T21:02:11.097" v="150" actId="20577"/>
        <pc:sldMkLst>
          <pc:docMk/>
          <pc:sldMk cId="2390434774" sldId="280"/>
        </pc:sldMkLst>
        <pc:spChg chg="mod">
          <ac:chgData name="Gastbenutzer" userId="" providerId="Windows Live" clId="Web-{3056440C-5C8C-4573-AA29-A2A1CB9559EB}" dt="2019-05-09T21:02:11.097" v="150" actId="20577"/>
          <ac:spMkLst>
            <pc:docMk/>
            <pc:sldMk cId="2390434774" sldId="280"/>
            <ac:spMk id="2" creationId="{74FD8C82-0F80-4404-9CEE-6D2A78376622}"/>
          </ac:spMkLst>
        </pc:spChg>
        <pc:spChg chg="mod">
          <ac:chgData name="Gastbenutzer" userId="" providerId="Windows Live" clId="Web-{3056440C-5C8C-4573-AA29-A2A1CB9559EB}" dt="2019-05-09T21:01:23.769" v="130" actId="20577"/>
          <ac:spMkLst>
            <pc:docMk/>
            <pc:sldMk cId="2390434774" sldId="280"/>
            <ac:spMk id="3" creationId="{A3CF54C7-5BBD-4308-9AE1-D22ABA94F6F2}"/>
          </ac:spMkLst>
        </pc:spChg>
      </pc:sldChg>
      <pc:sldChg chg="addSp modSp add replId">
        <pc:chgData name="Gastbenutzer" userId="" providerId="Windows Live" clId="Web-{3056440C-5C8C-4573-AA29-A2A1CB9559EB}" dt="2019-05-09T21:06:58.852" v="206" actId="1076"/>
        <pc:sldMkLst>
          <pc:docMk/>
          <pc:sldMk cId="3350713011" sldId="281"/>
        </pc:sldMkLst>
        <pc:spChg chg="mod">
          <ac:chgData name="Gastbenutzer" userId="" providerId="Windows Live" clId="Web-{3056440C-5C8C-4573-AA29-A2A1CB9559EB}" dt="2019-05-09T21:05:28.569" v="184" actId="20577"/>
          <ac:spMkLst>
            <pc:docMk/>
            <pc:sldMk cId="3350713011" sldId="281"/>
            <ac:spMk id="2" creationId="{74FD8C82-0F80-4404-9CEE-6D2A78376622}"/>
          </ac:spMkLst>
        </pc:spChg>
        <pc:spChg chg="mod">
          <ac:chgData name="Gastbenutzer" userId="" providerId="Windows Live" clId="Web-{3056440C-5C8C-4573-AA29-A2A1CB9559EB}" dt="2019-05-09T21:05:45.975" v="195" actId="20577"/>
          <ac:spMkLst>
            <pc:docMk/>
            <pc:sldMk cId="3350713011" sldId="281"/>
            <ac:spMk id="3" creationId="{A3CF54C7-5BBD-4308-9AE1-D22ABA94F6F2}"/>
          </ac:spMkLst>
        </pc:spChg>
        <pc:picChg chg="add mod">
          <ac:chgData name="Gastbenutzer" userId="" providerId="Windows Live" clId="Web-{3056440C-5C8C-4573-AA29-A2A1CB9559EB}" dt="2019-05-09T21:06:57.383" v="204" actId="1076"/>
          <ac:picMkLst>
            <pc:docMk/>
            <pc:sldMk cId="3350713011" sldId="281"/>
            <ac:picMk id="4" creationId="{11ABA90F-29D1-4131-B2F5-AD113AD5347A}"/>
          </ac:picMkLst>
        </pc:picChg>
        <pc:picChg chg="add mod">
          <ac:chgData name="Gastbenutzer" userId="" providerId="Windows Live" clId="Web-{3056440C-5C8C-4573-AA29-A2A1CB9559EB}" dt="2019-05-09T21:06:58.773" v="205" actId="1076"/>
          <ac:picMkLst>
            <pc:docMk/>
            <pc:sldMk cId="3350713011" sldId="281"/>
            <ac:picMk id="6" creationId="{2966A951-1B30-45EA-B2D2-333844444D39}"/>
          </ac:picMkLst>
        </pc:picChg>
        <pc:picChg chg="add mod">
          <ac:chgData name="Gastbenutzer" userId="" providerId="Windows Live" clId="Web-{3056440C-5C8C-4573-AA29-A2A1CB9559EB}" dt="2019-05-09T21:06:58.852" v="206" actId="1076"/>
          <ac:picMkLst>
            <pc:docMk/>
            <pc:sldMk cId="3350713011" sldId="281"/>
            <ac:picMk id="8" creationId="{0F15B3A3-C1E9-4DAA-82FA-35CC6D3DC30D}"/>
          </ac:picMkLst>
        </pc:picChg>
      </pc:sldChg>
      <pc:sldChg chg="addSp modSp add del mod replId setBg">
        <pc:chgData name="Gastbenutzer" userId="" providerId="Windows Live" clId="Web-{3056440C-5C8C-4573-AA29-A2A1CB9559EB}" dt="2019-05-09T21:05:26.491" v="182"/>
        <pc:sldMkLst>
          <pc:docMk/>
          <pc:sldMk cId="3992842365" sldId="281"/>
        </pc:sldMkLst>
        <pc:spChg chg="mod ord">
          <ac:chgData name="Gastbenutzer" userId="" providerId="Windows Live" clId="Web-{3056440C-5C8C-4573-AA29-A2A1CB9559EB}" dt="2019-05-09T21:04:34.193" v="180"/>
          <ac:spMkLst>
            <pc:docMk/>
            <pc:sldMk cId="3992842365" sldId="281"/>
            <ac:spMk id="2" creationId="{74FD8C82-0F80-4404-9CEE-6D2A78376622}"/>
          </ac:spMkLst>
        </pc:spChg>
        <pc:spChg chg="mod ord">
          <ac:chgData name="Gastbenutzer" userId="" providerId="Windows Live" clId="Web-{3056440C-5C8C-4573-AA29-A2A1CB9559EB}" dt="2019-05-09T21:04:34.193" v="180"/>
          <ac:spMkLst>
            <pc:docMk/>
            <pc:sldMk cId="3992842365" sldId="281"/>
            <ac:spMk id="3" creationId="{A3CF54C7-5BBD-4308-9AE1-D22ABA94F6F2}"/>
          </ac:spMkLst>
        </pc:spChg>
        <pc:spChg chg="add">
          <ac:chgData name="Gastbenutzer" userId="" providerId="Windows Live" clId="Web-{3056440C-5C8C-4573-AA29-A2A1CB9559EB}" dt="2019-05-09T21:04:34.193" v="180"/>
          <ac:spMkLst>
            <pc:docMk/>
            <pc:sldMk cId="3992842365" sldId="281"/>
            <ac:spMk id="13" creationId="{4841EA57-DEA6-4BE9-B11E-1FBCC76BE16E}"/>
          </ac:spMkLst>
        </pc:spChg>
        <pc:spChg chg="add">
          <ac:chgData name="Gastbenutzer" userId="" providerId="Windows Live" clId="Web-{3056440C-5C8C-4573-AA29-A2A1CB9559EB}" dt="2019-05-09T21:04:34.193" v="180"/>
          <ac:spMkLst>
            <pc:docMk/>
            <pc:sldMk cId="3992842365" sldId="281"/>
            <ac:spMk id="15" creationId="{A26922E4-CEB0-4BFE-BAD1-403E6A417D06}"/>
          </ac:spMkLst>
        </pc:spChg>
        <pc:picChg chg="add mod ord">
          <ac:chgData name="Gastbenutzer" userId="" providerId="Windows Live" clId="Web-{3056440C-5C8C-4573-AA29-A2A1CB9559EB}" dt="2019-05-09T21:04:34.193" v="180"/>
          <ac:picMkLst>
            <pc:docMk/>
            <pc:sldMk cId="3992842365" sldId="281"/>
            <ac:picMk id="4" creationId="{86085629-7419-44BE-BC95-5E5D2663C85E}"/>
          </ac:picMkLst>
        </pc:picChg>
        <pc:picChg chg="add mod">
          <ac:chgData name="Gastbenutzer" userId="" providerId="Windows Live" clId="Web-{3056440C-5C8C-4573-AA29-A2A1CB9559EB}" dt="2019-05-09T21:04:34.193" v="180"/>
          <ac:picMkLst>
            <pc:docMk/>
            <pc:sldMk cId="3992842365" sldId="281"/>
            <ac:picMk id="6" creationId="{F5176041-8F04-4CAE-8169-C42AAAE5ACAD}"/>
          </ac:picMkLst>
        </pc:picChg>
        <pc:picChg chg="add mod">
          <ac:chgData name="Gastbenutzer" userId="" providerId="Windows Live" clId="Web-{3056440C-5C8C-4573-AA29-A2A1CB9559EB}" dt="2019-05-09T21:05:09.037" v="181" actId="1076"/>
          <ac:picMkLst>
            <pc:docMk/>
            <pc:sldMk cId="3992842365" sldId="281"/>
            <ac:picMk id="8" creationId="{E0A7FE5B-9825-4D51-A23F-E1DA5EFFA3A4}"/>
          </ac:picMkLst>
        </pc:picChg>
      </pc:sldChg>
    </pc:docChg>
  </pc:docChgLst>
  <pc:docChgLst>
    <pc:chgData name="Philipp Sowik" userId="476c4cf29369c5e9" providerId="LiveId" clId="{04B5045C-2CE9-458B-B0BD-EBF048C9796E}"/>
    <pc:docChg chg="undo custSel mod addSld delSld modSld modMainMaster">
      <pc:chgData name="Philipp Sowik" userId="476c4cf29369c5e9" providerId="LiveId" clId="{04B5045C-2CE9-458B-B0BD-EBF048C9796E}" dt="2019-05-08T16:01:38.154" v="686" actId="20577"/>
      <pc:docMkLst>
        <pc:docMk/>
      </pc:docMkLst>
      <pc:sldChg chg="modSp">
        <pc:chgData name="Philipp Sowik" userId="476c4cf29369c5e9" providerId="LiveId" clId="{04B5045C-2CE9-458B-B0BD-EBF048C9796E}" dt="2019-05-08T11:22:12.785" v="160"/>
        <pc:sldMkLst>
          <pc:docMk/>
          <pc:sldMk cId="0" sldId="256"/>
        </pc:sldMkLst>
        <pc:spChg chg="mod">
          <ac:chgData name="Philipp Sowik" userId="476c4cf29369c5e9" providerId="LiveId" clId="{04B5045C-2CE9-458B-B0BD-EBF048C9796E}" dt="2019-05-08T11:22:12.785" v="160"/>
          <ac:spMkLst>
            <pc:docMk/>
            <pc:sldMk cId="0" sldId="256"/>
            <ac:spMk id="3073" creationId="{160F98E8-303C-4A32-9795-5068052CA7B5}"/>
          </ac:spMkLst>
        </pc:spChg>
      </pc:sldChg>
      <pc:sldChg chg="addSp delSp modSp">
        <pc:chgData name="Philipp Sowik" userId="476c4cf29369c5e9" providerId="LiveId" clId="{04B5045C-2CE9-458B-B0BD-EBF048C9796E}" dt="2019-05-08T14:31:30.139" v="549" actId="1076"/>
        <pc:sldMkLst>
          <pc:docMk/>
          <pc:sldMk cId="3389135520" sldId="265"/>
        </pc:sldMkLst>
        <pc:spChg chg="mod">
          <ac:chgData name="Philipp Sowik" userId="476c4cf29369c5e9" providerId="LiveId" clId="{04B5045C-2CE9-458B-B0BD-EBF048C9796E}" dt="2019-05-08T14:31:30.139" v="549" actId="1076"/>
          <ac:spMkLst>
            <pc:docMk/>
            <pc:sldMk cId="3389135520" sldId="265"/>
            <ac:spMk id="3" creationId="{69C9692B-2616-4A04-83B7-AA6A42F34B0F}"/>
          </ac:spMkLst>
        </pc:spChg>
        <pc:spChg chg="add mod">
          <ac:chgData name="Philipp Sowik" userId="476c4cf29369c5e9" providerId="LiveId" clId="{04B5045C-2CE9-458B-B0BD-EBF048C9796E}" dt="2019-05-08T14:16:44.447" v="497" actId="14100"/>
          <ac:spMkLst>
            <pc:docMk/>
            <pc:sldMk cId="3389135520" sldId="265"/>
            <ac:spMk id="6" creationId="{2E5C89BE-04FA-44F3-95B0-DE7AA9E8FD4C}"/>
          </ac:spMkLst>
        </pc:spChg>
        <pc:spChg chg="add mod">
          <ac:chgData name="Philipp Sowik" userId="476c4cf29369c5e9" providerId="LiveId" clId="{04B5045C-2CE9-458B-B0BD-EBF048C9796E}" dt="2019-05-08T14:14:45.856" v="451" actId="1076"/>
          <ac:spMkLst>
            <pc:docMk/>
            <pc:sldMk cId="3389135520" sldId="265"/>
            <ac:spMk id="11" creationId="{FA5F2388-AEAB-45AD-BFFB-CCC78F0B6FF7}"/>
          </ac:spMkLst>
        </pc:spChg>
        <pc:spChg chg="add mod">
          <ac:chgData name="Philipp Sowik" userId="476c4cf29369c5e9" providerId="LiveId" clId="{04B5045C-2CE9-458B-B0BD-EBF048C9796E}" dt="2019-05-08T14:10:39.645" v="418" actId="1076"/>
          <ac:spMkLst>
            <pc:docMk/>
            <pc:sldMk cId="3389135520" sldId="265"/>
            <ac:spMk id="12" creationId="{76926EFC-512F-4227-83F0-EE3A5E1CE107}"/>
          </ac:spMkLst>
        </pc:spChg>
        <pc:spChg chg="add mod">
          <ac:chgData name="Philipp Sowik" userId="476c4cf29369c5e9" providerId="LiveId" clId="{04B5045C-2CE9-458B-B0BD-EBF048C9796E}" dt="2019-05-08T14:16:27.657" v="495" actId="1076"/>
          <ac:spMkLst>
            <pc:docMk/>
            <pc:sldMk cId="3389135520" sldId="265"/>
            <ac:spMk id="15" creationId="{97BB28F2-F223-4651-980E-C15419ECE933}"/>
          </ac:spMkLst>
        </pc:spChg>
        <pc:graphicFrameChg chg="add del mod">
          <ac:chgData name="Philipp Sowik" userId="476c4cf29369c5e9" providerId="LiveId" clId="{04B5045C-2CE9-458B-B0BD-EBF048C9796E}" dt="2019-05-08T14:01:29.421" v="330" actId="478"/>
          <ac:graphicFrameMkLst>
            <pc:docMk/>
            <pc:sldMk cId="3389135520" sldId="265"/>
            <ac:graphicFrameMk id="7" creationId="{1CCF2C37-20A4-47A1-8679-88CF923E255A}"/>
          </ac:graphicFrameMkLst>
        </pc:graphicFrameChg>
        <pc:graphicFrameChg chg="add del mod">
          <ac:chgData name="Philipp Sowik" userId="476c4cf29369c5e9" providerId="LiveId" clId="{04B5045C-2CE9-458B-B0BD-EBF048C9796E}" dt="2019-05-08T14:01:45.752" v="332" actId="478"/>
          <ac:graphicFrameMkLst>
            <pc:docMk/>
            <pc:sldMk cId="3389135520" sldId="265"/>
            <ac:graphicFrameMk id="8" creationId="{E56E4786-4EB9-4378-8163-E458B1827214}"/>
          </ac:graphicFrameMkLst>
        </pc:graphicFrameChg>
        <pc:picChg chg="add mod">
          <ac:chgData name="Philipp Sowik" userId="476c4cf29369c5e9" providerId="LiveId" clId="{04B5045C-2CE9-458B-B0BD-EBF048C9796E}" dt="2019-05-08T14:13:53.776" v="447" actId="1076"/>
          <ac:picMkLst>
            <pc:docMk/>
            <pc:sldMk cId="3389135520" sldId="265"/>
            <ac:picMk id="5" creationId="{38E6E5DA-4216-4CA0-B748-129375E29552}"/>
          </ac:picMkLst>
        </pc:picChg>
        <pc:picChg chg="add mod">
          <ac:chgData name="Philipp Sowik" userId="476c4cf29369c5e9" providerId="LiveId" clId="{04B5045C-2CE9-458B-B0BD-EBF048C9796E}" dt="2019-05-08T14:14:51.671" v="452" actId="1076"/>
          <ac:picMkLst>
            <pc:docMk/>
            <pc:sldMk cId="3389135520" sldId="265"/>
            <ac:picMk id="10" creationId="{E043CCF9-AD4D-4D66-A92C-40BF79797F4C}"/>
          </ac:picMkLst>
        </pc:picChg>
        <pc:picChg chg="add mod">
          <ac:chgData name="Philipp Sowik" userId="476c4cf29369c5e9" providerId="LiveId" clId="{04B5045C-2CE9-458B-B0BD-EBF048C9796E}" dt="2019-05-08T14:14:40.063" v="450" actId="1076"/>
          <ac:picMkLst>
            <pc:docMk/>
            <pc:sldMk cId="3389135520" sldId="265"/>
            <ac:picMk id="14" creationId="{78CF4A6A-66EF-44A4-868A-B63D1D10722C}"/>
          </ac:picMkLst>
        </pc:picChg>
      </pc:sldChg>
      <pc:sldChg chg="addSp delSp modSp mod setBg setClrOvrMap">
        <pc:chgData name="Philipp Sowik" userId="476c4cf29369c5e9" providerId="LiveId" clId="{04B5045C-2CE9-458B-B0BD-EBF048C9796E}" dt="2019-05-08T16:01:38.154" v="686" actId="20577"/>
        <pc:sldMkLst>
          <pc:docMk/>
          <pc:sldMk cId="3254288046" sldId="266"/>
        </pc:sldMkLst>
        <pc:spChg chg="mod">
          <ac:chgData name="Philipp Sowik" userId="476c4cf29369c5e9" providerId="LiveId" clId="{04B5045C-2CE9-458B-B0BD-EBF048C9796E}" dt="2019-05-08T15:57:02.630" v="620" actId="26606"/>
          <ac:spMkLst>
            <pc:docMk/>
            <pc:sldMk cId="3254288046" sldId="266"/>
            <ac:spMk id="2" creationId="{319AE7B2-1584-4DCA-A0B8-6185244A69F2}"/>
          </ac:spMkLst>
        </pc:spChg>
        <pc:spChg chg="mod ord">
          <ac:chgData name="Philipp Sowik" userId="476c4cf29369c5e9" providerId="LiveId" clId="{04B5045C-2CE9-458B-B0BD-EBF048C9796E}" dt="2019-05-08T16:01:38.154" v="686" actId="20577"/>
          <ac:spMkLst>
            <pc:docMk/>
            <pc:sldMk cId="3254288046" sldId="266"/>
            <ac:spMk id="3" creationId="{9CD376A2-EFCB-434D-8E48-3B85E32A3CF7}"/>
          </ac:spMkLst>
        </pc:spChg>
        <pc:spChg chg="add mod">
          <ac:chgData name="Philipp Sowik" userId="476c4cf29369c5e9" providerId="LiveId" clId="{04B5045C-2CE9-458B-B0BD-EBF048C9796E}" dt="2019-05-08T16:01:10.569" v="673" actId="1076"/>
          <ac:spMkLst>
            <pc:docMk/>
            <pc:sldMk cId="3254288046" sldId="266"/>
            <ac:spMk id="8" creationId="{F224E215-0F56-41BF-AD5D-0B13387E896E}"/>
          </ac:spMkLst>
        </pc:spChg>
        <pc:spChg chg="add del">
          <ac:chgData name="Philipp Sowik" userId="476c4cf29369c5e9" providerId="LiveId" clId="{04B5045C-2CE9-458B-B0BD-EBF048C9796E}" dt="2019-05-08T15:56:44.144" v="615" actId="26606"/>
          <ac:spMkLst>
            <pc:docMk/>
            <pc:sldMk cId="3254288046" sldId="266"/>
            <ac:spMk id="12" creationId="{867D4867-5BA7-4462-B2F6-A23F4A622AA7}"/>
          </ac:spMkLst>
        </pc:spChg>
        <pc:spChg chg="add del">
          <ac:chgData name="Philipp Sowik" userId="476c4cf29369c5e9" providerId="LiveId" clId="{04B5045C-2CE9-458B-B0BD-EBF048C9796E}" dt="2019-05-08T15:56:50.450" v="617" actId="26606"/>
          <ac:spMkLst>
            <pc:docMk/>
            <pc:sldMk cId="3254288046" sldId="266"/>
            <ac:spMk id="15" creationId="{F56F5174-31D9-4DBB-AAB7-A1FD7BDB1352}"/>
          </ac:spMkLst>
        </pc:spChg>
        <pc:spChg chg="add del">
          <ac:chgData name="Philipp Sowik" userId="476c4cf29369c5e9" providerId="LiveId" clId="{04B5045C-2CE9-458B-B0BD-EBF048C9796E}" dt="2019-05-08T15:56:50.450" v="617" actId="26606"/>
          <ac:spMkLst>
            <pc:docMk/>
            <pc:sldMk cId="3254288046" sldId="266"/>
            <ac:spMk id="16" creationId="{F9A95BEE-6BB1-4A28-A8E6-A34B2E42EF87}"/>
          </ac:spMkLst>
        </pc:spChg>
        <pc:spChg chg="add del">
          <ac:chgData name="Philipp Sowik" userId="476c4cf29369c5e9" providerId="LiveId" clId="{04B5045C-2CE9-458B-B0BD-EBF048C9796E}" dt="2019-05-08T15:57:02.626" v="619" actId="26606"/>
          <ac:spMkLst>
            <pc:docMk/>
            <pc:sldMk cId="3254288046" sldId="266"/>
            <ac:spMk id="18" creationId="{4F74D28C-3268-4E35-8EE1-D92CB4A85A7D}"/>
          </ac:spMkLst>
        </pc:spChg>
        <pc:spChg chg="add del">
          <ac:chgData name="Philipp Sowik" userId="476c4cf29369c5e9" providerId="LiveId" clId="{04B5045C-2CE9-458B-B0BD-EBF048C9796E}" dt="2019-05-08T15:57:02.626" v="619" actId="26606"/>
          <ac:spMkLst>
            <pc:docMk/>
            <pc:sldMk cId="3254288046" sldId="266"/>
            <ac:spMk id="19" creationId="{58D44E42-C462-4105-BC86-FE75B4E3C4AF}"/>
          </ac:spMkLst>
        </pc:spChg>
        <pc:picChg chg="add del mod">
          <ac:chgData name="Philipp Sowik" userId="476c4cf29369c5e9" providerId="LiveId" clId="{04B5045C-2CE9-458B-B0BD-EBF048C9796E}" dt="2019-05-08T15:55:49.919" v="607" actId="478"/>
          <ac:picMkLst>
            <pc:docMk/>
            <pc:sldMk cId="3254288046" sldId="266"/>
            <ac:picMk id="5" creationId="{4A2C01BA-02E5-4FE8-8943-14401B0AAB8A}"/>
          </ac:picMkLst>
        </pc:picChg>
        <pc:picChg chg="add mod">
          <ac:chgData name="Philipp Sowik" userId="476c4cf29369c5e9" providerId="LiveId" clId="{04B5045C-2CE9-458B-B0BD-EBF048C9796E}" dt="2019-05-08T15:57:02.630" v="620" actId="26606"/>
          <ac:picMkLst>
            <pc:docMk/>
            <pc:sldMk cId="3254288046" sldId="266"/>
            <ac:picMk id="7" creationId="{C8B40F9D-E949-4F77-9D62-BA938C0B4858}"/>
          </ac:picMkLst>
        </pc:picChg>
        <pc:picChg chg="add del">
          <ac:chgData name="Philipp Sowik" userId="476c4cf29369c5e9" providerId="LiveId" clId="{04B5045C-2CE9-458B-B0BD-EBF048C9796E}" dt="2019-05-08T15:56:50.450" v="617" actId="26606"/>
          <ac:picMkLst>
            <pc:docMk/>
            <pc:sldMk cId="3254288046" sldId="266"/>
            <ac:picMk id="14" creationId="{AE113210-7872-481A-ADE6-3A05CCAF5EB2}"/>
          </ac:picMkLst>
        </pc:picChg>
      </pc:sldChg>
      <pc:sldChg chg="modSp">
        <pc:chgData name="Philipp Sowik" userId="476c4cf29369c5e9" providerId="LiveId" clId="{04B5045C-2CE9-458B-B0BD-EBF048C9796E}" dt="2019-05-08T13:43:41.617" v="169" actId="1076"/>
        <pc:sldMkLst>
          <pc:docMk/>
          <pc:sldMk cId="2130292460" sldId="273"/>
        </pc:sldMkLst>
        <pc:spChg chg="mod">
          <ac:chgData name="Philipp Sowik" userId="476c4cf29369c5e9" providerId="LiveId" clId="{04B5045C-2CE9-458B-B0BD-EBF048C9796E}" dt="2019-05-08T13:43:41.617" v="169" actId="1076"/>
          <ac:spMkLst>
            <pc:docMk/>
            <pc:sldMk cId="2130292460" sldId="273"/>
            <ac:spMk id="3" creationId="{E08EB7D2-699E-423A-A791-8F91F04F13B6}"/>
          </ac:spMkLst>
        </pc:spChg>
      </pc:sldChg>
      <pc:sldChg chg="add del">
        <pc:chgData name="Philipp Sowik" userId="476c4cf29369c5e9" providerId="LiveId" clId="{04B5045C-2CE9-458B-B0BD-EBF048C9796E}" dt="2019-05-08T15:01:46.679" v="555" actId="2696"/>
        <pc:sldMkLst>
          <pc:docMk/>
          <pc:sldMk cId="574092818" sldId="275"/>
        </pc:sldMkLst>
      </pc:sldChg>
      <pc:sldChg chg="add del">
        <pc:chgData name="Philipp Sowik" userId="476c4cf29369c5e9" providerId="LiveId" clId="{04B5045C-2CE9-458B-B0BD-EBF048C9796E}" dt="2019-05-08T15:01:41.756" v="554" actId="2696"/>
        <pc:sldMkLst>
          <pc:docMk/>
          <pc:sldMk cId="346295309" sldId="276"/>
        </pc:sldMkLst>
      </pc:sldChg>
      <pc:sldChg chg="add del">
        <pc:chgData name="Philipp Sowik" userId="476c4cf29369c5e9" providerId="LiveId" clId="{04B5045C-2CE9-458B-B0BD-EBF048C9796E}" dt="2019-05-08T15:01:40.056" v="553" actId="2696"/>
        <pc:sldMkLst>
          <pc:docMk/>
          <pc:sldMk cId="1613547274" sldId="277"/>
        </pc:sldMkLst>
      </pc:sldChg>
      <pc:sldMasterChg chg="modSp">
        <pc:chgData name="Philipp Sowik" userId="476c4cf29369c5e9" providerId="LiveId" clId="{04B5045C-2CE9-458B-B0BD-EBF048C9796E}" dt="2019-05-08T13:29:09.963" v="165"/>
        <pc:sldMasterMkLst>
          <pc:docMk/>
          <pc:sldMasterMk cId="0" sldId="2147483648"/>
        </pc:sldMasterMkLst>
        <pc:spChg chg="mod">
          <ac:chgData name="Philipp Sowik" userId="476c4cf29369c5e9" providerId="LiveId" clId="{04B5045C-2CE9-458B-B0BD-EBF048C9796E}" dt="2019-05-08T13:29:09.963" v="165"/>
          <ac:spMkLst>
            <pc:docMk/>
            <pc:sldMasterMk cId="0" sldId="2147483648"/>
            <ac:spMk id="1032" creationId="{15179B85-4445-42B4-8DE1-ECB1FD74C4E1}"/>
          </ac:spMkLst>
        </pc:spChg>
        <pc:spChg chg="mod">
          <ac:chgData name="Philipp Sowik" userId="476c4cf29369c5e9" providerId="LiveId" clId="{04B5045C-2CE9-458B-B0BD-EBF048C9796E}" dt="2019-05-08T11:26:35.518" v="163"/>
          <ac:spMkLst>
            <pc:docMk/>
            <pc:sldMasterMk cId="0" sldId="2147483648"/>
            <ac:spMk id="1036" creationId="{14F0ED23-D663-419D-AECD-B1C043074120}"/>
          </ac:spMkLst>
        </pc:spChg>
        <pc:spChg chg="mod">
          <ac:chgData name="Philipp Sowik" userId="476c4cf29369c5e9" providerId="LiveId" clId="{04B5045C-2CE9-458B-B0BD-EBF048C9796E}" dt="2019-05-08T11:22:12.785" v="160"/>
          <ac:spMkLst>
            <pc:docMk/>
            <pc:sldMasterMk cId="0" sldId="2147483648"/>
            <ac:spMk id="1037" creationId="{4BFE67F8-CC59-4948-8C52-4A11A36C5DAB}"/>
          </ac:spMkLst>
        </pc:spChg>
      </pc:sldMasterChg>
    </pc:docChg>
  </pc:docChgLst>
  <pc:docChgLst>
    <pc:chgData name="Gastbenutzer" providerId="Windows Live" clId="Web-{E85F8563-0230-4CF2-9CAA-2FCCBBDC2C19}"/>
    <pc:docChg chg="addSld delSld modSld">
      <pc:chgData name="Gastbenutzer" userId="" providerId="Windows Live" clId="Web-{E85F8563-0230-4CF2-9CAA-2FCCBBDC2C19}" dt="2019-05-09T20:53:26.862" v="168" actId="20577"/>
      <pc:docMkLst>
        <pc:docMk/>
      </pc:docMkLst>
      <pc:sldChg chg="modSp del">
        <pc:chgData name="Gastbenutzer" userId="" providerId="Windows Live" clId="Web-{E85F8563-0230-4CF2-9CAA-2FCCBBDC2C19}" dt="2019-05-09T20:46:47.577" v="46"/>
        <pc:sldMkLst>
          <pc:docMk/>
          <pc:sldMk cId="0" sldId="258"/>
        </pc:sldMkLst>
        <pc:spChg chg="mod">
          <ac:chgData name="Gastbenutzer" userId="" providerId="Windows Live" clId="Web-{E85F8563-0230-4CF2-9CAA-2FCCBBDC2C19}" dt="2019-05-09T20:46:12.390" v="43" actId="20577"/>
          <ac:spMkLst>
            <pc:docMk/>
            <pc:sldMk cId="0" sldId="258"/>
            <ac:spMk id="5122" creationId="{F5137D7E-13D8-4881-86DE-8DE50C6A69C7}"/>
          </ac:spMkLst>
        </pc:spChg>
      </pc:sldChg>
      <pc:sldChg chg="modSp">
        <pc:chgData name="Gastbenutzer" userId="" providerId="Windows Live" clId="Web-{E85F8563-0230-4CF2-9CAA-2FCCBBDC2C19}" dt="2019-05-09T20:53:26.862" v="168" actId="20577"/>
        <pc:sldMkLst>
          <pc:docMk/>
          <pc:sldMk cId="3150779693" sldId="276"/>
        </pc:sldMkLst>
        <pc:spChg chg="mod">
          <ac:chgData name="Gastbenutzer" userId="" providerId="Windows Live" clId="Web-{E85F8563-0230-4CF2-9CAA-2FCCBBDC2C19}" dt="2019-05-09T20:45:33.718" v="33" actId="20577"/>
          <ac:spMkLst>
            <pc:docMk/>
            <pc:sldMk cId="3150779693" sldId="276"/>
            <ac:spMk id="2" creationId="{74FD8C82-0F80-4404-9CEE-6D2A78376622}"/>
          </ac:spMkLst>
        </pc:spChg>
        <pc:spChg chg="mod">
          <ac:chgData name="Gastbenutzer" userId="" providerId="Windows Live" clId="Web-{E85F8563-0230-4CF2-9CAA-2FCCBBDC2C19}" dt="2019-05-09T20:53:26.862" v="168" actId="20577"/>
          <ac:spMkLst>
            <pc:docMk/>
            <pc:sldMk cId="3150779693" sldId="276"/>
            <ac:spMk id="3" creationId="{A3CF54C7-5BBD-4308-9AE1-D22ABA94F6F2}"/>
          </ac:spMkLst>
        </pc:spChg>
      </pc:sldChg>
      <pc:sldChg chg="modSp add replId">
        <pc:chgData name="Gastbenutzer" userId="" providerId="Windows Live" clId="Web-{E85F8563-0230-4CF2-9CAA-2FCCBBDC2C19}" dt="2019-05-09T20:49:19.438" v="138" actId="20577"/>
        <pc:sldMkLst>
          <pc:docMk/>
          <pc:sldMk cId="1298793562" sldId="279"/>
        </pc:sldMkLst>
        <pc:spChg chg="mod">
          <ac:chgData name="Gastbenutzer" userId="" providerId="Windows Live" clId="Web-{E85F8563-0230-4CF2-9CAA-2FCCBBDC2C19}" dt="2019-05-09T20:46:42.187" v="45" actId="20577"/>
          <ac:spMkLst>
            <pc:docMk/>
            <pc:sldMk cId="1298793562" sldId="279"/>
            <ac:spMk id="2" creationId="{74FD8C82-0F80-4404-9CEE-6D2A78376622}"/>
          </ac:spMkLst>
        </pc:spChg>
        <pc:spChg chg="mod">
          <ac:chgData name="Gastbenutzer" userId="" providerId="Windows Live" clId="Web-{E85F8563-0230-4CF2-9CAA-2FCCBBDC2C19}" dt="2019-05-09T20:49:19.438" v="138" actId="20577"/>
          <ac:spMkLst>
            <pc:docMk/>
            <pc:sldMk cId="1298793562" sldId="279"/>
            <ac:spMk id="3" creationId="{A3CF54C7-5BBD-4308-9AE1-D22ABA94F6F2}"/>
          </ac:spMkLst>
        </pc:spChg>
      </pc:sldChg>
    </pc:docChg>
  </pc:docChgLst>
  <pc:docChgLst>
    <pc:chgData name="Gastbenutzer" providerId="Windows Live" clId="Web-{D2AAAF5A-3EAB-4D7D-AE73-45BE25355691}"/>
    <pc:docChg chg="addSld modSld">
      <pc:chgData name="Gastbenutzer" userId="" providerId="Windows Live" clId="Web-{D2AAAF5A-3EAB-4D7D-AE73-45BE25355691}" dt="2019-05-09T16:08:09.076" v="293" actId="20577"/>
      <pc:docMkLst>
        <pc:docMk/>
      </pc:docMkLst>
      <pc:sldChg chg="modSp">
        <pc:chgData name="Gastbenutzer" userId="" providerId="Windows Live" clId="Web-{D2AAAF5A-3EAB-4D7D-AE73-45BE25355691}" dt="2019-05-09T15:50:12.879" v="4" actId="20577"/>
        <pc:sldMkLst>
          <pc:docMk/>
          <pc:sldMk cId="0" sldId="257"/>
        </pc:sldMkLst>
        <pc:spChg chg="mod">
          <ac:chgData name="Gastbenutzer" userId="" providerId="Windows Live" clId="Web-{D2AAAF5A-3EAB-4D7D-AE73-45BE25355691}" dt="2019-05-09T15:50:12.879" v="4" actId="20577"/>
          <ac:spMkLst>
            <pc:docMk/>
            <pc:sldMk cId="0" sldId="257"/>
            <ac:spMk id="4098" creationId="{3DB35C0A-2AEF-4A9F-AC23-BE573417160B}"/>
          </ac:spMkLst>
        </pc:spChg>
      </pc:sldChg>
      <pc:sldChg chg="addSp modSp">
        <pc:chgData name="Gastbenutzer" userId="" providerId="Windows Live" clId="Web-{D2AAAF5A-3EAB-4D7D-AE73-45BE25355691}" dt="2019-05-09T16:08:09.076" v="293" actId="20577"/>
        <pc:sldMkLst>
          <pc:docMk/>
          <pc:sldMk cId="366460968" sldId="272"/>
        </pc:sldMkLst>
        <pc:spChg chg="mod">
          <ac:chgData name="Gastbenutzer" userId="" providerId="Windows Live" clId="Web-{D2AAAF5A-3EAB-4D7D-AE73-45BE25355691}" dt="2019-05-09T16:08:09.076" v="293" actId="20577"/>
          <ac:spMkLst>
            <pc:docMk/>
            <pc:sldMk cId="366460968" sldId="272"/>
            <ac:spMk id="3" creationId="{95D54ABD-7144-44D1-89E3-E8B14F159067}"/>
          </ac:spMkLst>
        </pc:spChg>
        <pc:spChg chg="add mod">
          <ac:chgData name="Gastbenutzer" userId="" providerId="Windows Live" clId="Web-{D2AAAF5A-3EAB-4D7D-AE73-45BE25355691}" dt="2019-05-09T16:07:33.779" v="277" actId="1076"/>
          <ac:spMkLst>
            <pc:docMk/>
            <pc:sldMk cId="366460968" sldId="272"/>
            <ac:spMk id="6" creationId="{8C6B1426-138D-4C63-B76A-9DC14E3A4F1B}"/>
          </ac:spMkLst>
        </pc:spChg>
        <pc:picChg chg="add mod">
          <ac:chgData name="Gastbenutzer" userId="" providerId="Windows Live" clId="Web-{D2AAAF5A-3EAB-4D7D-AE73-45BE25355691}" dt="2019-05-09T16:07:53.342" v="278" actId="1076"/>
          <ac:picMkLst>
            <pc:docMk/>
            <pc:sldMk cId="366460968" sldId="272"/>
            <ac:picMk id="4" creationId="{6FC63092-776C-47FF-8409-0C797377271A}"/>
          </ac:picMkLst>
        </pc:picChg>
      </pc:sldChg>
      <pc:sldChg chg="addSp delSp modSp new mod setBg modClrScheme chgLayout">
        <pc:chgData name="Gastbenutzer" userId="" providerId="Windows Live" clId="Web-{D2AAAF5A-3EAB-4D7D-AE73-45BE25355691}" dt="2019-05-09T16:02:41.480" v="234" actId="14100"/>
        <pc:sldMkLst>
          <pc:docMk/>
          <pc:sldMk cId="1344286624" sldId="277"/>
        </pc:sldMkLst>
        <pc:spChg chg="mod ord">
          <ac:chgData name="Gastbenutzer" userId="" providerId="Windows Live" clId="Web-{D2AAAF5A-3EAB-4D7D-AE73-45BE25355691}" dt="2019-05-09T15:58:00.727" v="168"/>
          <ac:spMkLst>
            <pc:docMk/>
            <pc:sldMk cId="1344286624" sldId="277"/>
            <ac:spMk id="2" creationId="{F3D5BF06-CC21-4A27-9E1D-721CAEF10FCA}"/>
          </ac:spMkLst>
        </pc:spChg>
        <pc:spChg chg="mod ord">
          <ac:chgData name="Gastbenutzer" userId="" providerId="Windows Live" clId="Web-{D2AAAF5A-3EAB-4D7D-AE73-45BE25355691}" dt="2019-05-09T15:58:00.727" v="168"/>
          <ac:spMkLst>
            <pc:docMk/>
            <pc:sldMk cId="1344286624" sldId="277"/>
            <ac:spMk id="3" creationId="{6EB3C049-5713-433B-BBEA-A3A43C6BCF77}"/>
          </ac:spMkLst>
        </pc:spChg>
        <pc:spChg chg="del">
          <ac:chgData name="Gastbenutzer" userId="" providerId="Windows Live" clId="Web-{D2AAAF5A-3EAB-4D7D-AE73-45BE25355691}" dt="2019-05-09T15:50:36.661" v="6"/>
          <ac:spMkLst>
            <pc:docMk/>
            <pc:sldMk cId="1344286624" sldId="277"/>
            <ac:spMk id="4" creationId="{C8843517-6667-4C03-85C9-6D0970467BDB}"/>
          </ac:spMkLst>
        </pc:spChg>
        <pc:spChg chg="add del">
          <ac:chgData name="Gastbenutzer" userId="" providerId="Windows Live" clId="Web-{D2AAAF5A-3EAB-4D7D-AE73-45BE25355691}" dt="2019-05-09T15:58:00.727" v="168"/>
          <ac:spMkLst>
            <pc:docMk/>
            <pc:sldMk cId="1344286624" sldId="277"/>
            <ac:spMk id="10" creationId="{867D4867-5BA7-4462-B2F6-A23F4A622AA7}"/>
          </ac:spMkLst>
        </pc:spChg>
        <pc:spChg chg="add mod">
          <ac:chgData name="Gastbenutzer" userId="" providerId="Windows Live" clId="Web-{D2AAAF5A-3EAB-4D7D-AE73-45BE25355691}" dt="2019-05-09T16:02:41.480" v="234" actId="14100"/>
          <ac:spMkLst>
            <pc:docMk/>
            <pc:sldMk cId="1344286624" sldId="277"/>
            <ac:spMk id="12" creationId="{3E383F26-95E5-4778-B688-90FB66143D43}"/>
          </ac:spMkLst>
        </pc:spChg>
        <pc:picChg chg="add del mod">
          <ac:chgData name="Gastbenutzer" userId="" providerId="Windows Live" clId="Web-{D2AAAF5A-3EAB-4D7D-AE73-45BE25355691}" dt="2019-05-09T15:58:10.305" v="172"/>
          <ac:picMkLst>
            <pc:docMk/>
            <pc:sldMk cId="1344286624" sldId="277"/>
            <ac:picMk id="5" creationId="{DAF86D3F-9B60-4A44-AAFE-0118D153B289}"/>
          </ac:picMkLst>
        </pc:picChg>
        <pc:picChg chg="add del mod ord">
          <ac:chgData name="Gastbenutzer" userId="" providerId="Windows Live" clId="Web-{D2AAAF5A-3EAB-4D7D-AE73-45BE25355691}" dt="2019-05-09T15:59:19.853" v="180"/>
          <ac:picMkLst>
            <pc:docMk/>
            <pc:sldMk cId="1344286624" sldId="277"/>
            <ac:picMk id="7" creationId="{CCE5A746-2D5B-4897-9FAA-A82C3613AC95}"/>
          </ac:picMkLst>
        </pc:picChg>
        <pc:picChg chg="add mod">
          <ac:chgData name="Gastbenutzer" userId="" providerId="Windows Live" clId="Web-{D2AAAF5A-3EAB-4D7D-AE73-45BE25355691}" dt="2019-05-09T16:00:50.635" v="188" actId="1076"/>
          <ac:picMkLst>
            <pc:docMk/>
            <pc:sldMk cId="1344286624" sldId="277"/>
            <ac:picMk id="9" creationId="{3255AECE-4D66-45E5-A5AF-D9136E558B97}"/>
          </ac:picMkLst>
        </pc:picChg>
      </pc:sldChg>
    </pc:docChg>
  </pc:docChgLst>
  <pc:docChgLst>
    <pc:chgData name="Max Feser" userId="7343e63396b1c5ef" providerId="Windows Live" clId="Web-{7B0D968E-C048-46FD-92F6-EE2693348A01}"/>
    <pc:docChg chg="addSld delSld modSld">
      <pc:chgData name="Max Feser" userId="7343e63396b1c5ef" providerId="Windows Live" clId="Web-{7B0D968E-C048-46FD-92F6-EE2693348A01}" dt="2019-05-09T21:02:10.404" v="248" actId="20577"/>
      <pc:docMkLst>
        <pc:docMk/>
      </pc:docMkLst>
      <pc:sldChg chg="modSp">
        <pc:chgData name="Max Feser" userId="7343e63396b1c5ef" providerId="Windows Live" clId="Web-{7B0D968E-C048-46FD-92F6-EE2693348A01}" dt="2019-05-09T20:35:08.472" v="0" actId="20577"/>
        <pc:sldMkLst>
          <pc:docMk/>
          <pc:sldMk cId="0" sldId="258"/>
        </pc:sldMkLst>
        <pc:spChg chg="mod">
          <ac:chgData name="Max Feser" userId="7343e63396b1c5ef" providerId="Windows Live" clId="Web-{7B0D968E-C048-46FD-92F6-EE2693348A01}" dt="2019-05-09T20:35:08.472" v="0" actId="20577"/>
          <ac:spMkLst>
            <pc:docMk/>
            <pc:sldMk cId="0" sldId="258"/>
            <ac:spMk id="5122" creationId="{F5137D7E-13D8-4881-86DE-8DE50C6A69C7}"/>
          </ac:spMkLst>
        </pc:spChg>
      </pc:sldChg>
      <pc:sldChg chg="del">
        <pc:chgData name="Max Feser" userId="7343e63396b1c5ef" providerId="Windows Live" clId="Web-{7B0D968E-C048-46FD-92F6-EE2693348A01}" dt="2019-05-09T20:41:24.572" v="121"/>
        <pc:sldMkLst>
          <pc:docMk/>
          <pc:sldMk cId="0" sldId="259"/>
        </pc:sldMkLst>
      </pc:sldChg>
      <pc:sldChg chg="del">
        <pc:chgData name="Max Feser" userId="7343e63396b1c5ef" providerId="Windows Live" clId="Web-{7B0D968E-C048-46FD-92F6-EE2693348A01}" dt="2019-05-09T20:41:15.978" v="119"/>
        <pc:sldMkLst>
          <pc:docMk/>
          <pc:sldMk cId="0" sldId="260"/>
        </pc:sldMkLst>
      </pc:sldChg>
      <pc:sldChg chg="del">
        <pc:chgData name="Max Feser" userId="7343e63396b1c5ef" providerId="Windows Live" clId="Web-{7B0D968E-C048-46FD-92F6-EE2693348A01}" dt="2019-05-09T20:41:11.900" v="118"/>
        <pc:sldMkLst>
          <pc:docMk/>
          <pc:sldMk cId="0" sldId="261"/>
        </pc:sldMkLst>
      </pc:sldChg>
      <pc:sldChg chg="del">
        <pc:chgData name="Max Feser" userId="7343e63396b1c5ef" providerId="Windows Live" clId="Web-{7B0D968E-C048-46FD-92F6-EE2693348A01}" dt="2019-05-09T20:41:09.040" v="117"/>
        <pc:sldMkLst>
          <pc:docMk/>
          <pc:sldMk cId="0" sldId="262"/>
        </pc:sldMkLst>
      </pc:sldChg>
      <pc:sldChg chg="del">
        <pc:chgData name="Max Feser" userId="7343e63396b1c5ef" providerId="Windows Live" clId="Web-{7B0D968E-C048-46FD-92F6-EE2693348A01}" dt="2019-05-09T20:41:21.431" v="120"/>
        <pc:sldMkLst>
          <pc:docMk/>
          <pc:sldMk cId="0" sldId="263"/>
        </pc:sldMkLst>
      </pc:sldChg>
      <pc:sldChg chg="addSp delSp modSp add replId">
        <pc:chgData name="Max Feser" userId="7343e63396b1c5ef" providerId="Windows Live" clId="Web-{7B0D968E-C048-46FD-92F6-EE2693348A01}" dt="2019-05-09T21:02:10.404" v="248" actId="20577"/>
        <pc:sldMkLst>
          <pc:docMk/>
          <pc:sldMk cId="499999709" sldId="278"/>
        </pc:sldMkLst>
        <pc:spChg chg="mod">
          <ac:chgData name="Max Feser" userId="7343e63396b1c5ef" providerId="Windows Live" clId="Web-{7B0D968E-C048-46FD-92F6-EE2693348A01}" dt="2019-05-09T20:40:20.461" v="116" actId="20577"/>
          <ac:spMkLst>
            <pc:docMk/>
            <pc:sldMk cId="499999709" sldId="278"/>
            <ac:spMk id="2" creationId="{F3D5BF06-CC21-4A27-9E1D-721CAEF10FCA}"/>
          </ac:spMkLst>
        </pc:spChg>
        <pc:spChg chg="mod">
          <ac:chgData name="Max Feser" userId="7343e63396b1c5ef" providerId="Windows Live" clId="Web-{7B0D968E-C048-46FD-92F6-EE2693348A01}" dt="2019-05-09T21:02:10.404" v="248" actId="20577"/>
          <ac:spMkLst>
            <pc:docMk/>
            <pc:sldMk cId="499999709" sldId="278"/>
            <ac:spMk id="3" creationId="{6EB3C049-5713-433B-BBEA-A3A43C6BCF77}"/>
          </ac:spMkLst>
        </pc:spChg>
        <pc:spChg chg="add mod">
          <ac:chgData name="Max Feser" userId="7343e63396b1c5ef" providerId="Windows Live" clId="Web-{7B0D968E-C048-46FD-92F6-EE2693348A01}" dt="2019-05-09T20:59:24.198" v="215" actId="14100"/>
          <ac:spMkLst>
            <pc:docMk/>
            <pc:sldMk cId="499999709" sldId="278"/>
            <ac:spMk id="4" creationId="{689A4B2F-6B3E-4174-B3F5-5C8EEF0E2DDA}"/>
          </ac:spMkLst>
        </pc:spChg>
        <pc:spChg chg="del">
          <ac:chgData name="Max Feser" userId="7343e63396b1c5ef" providerId="Windows Live" clId="Web-{7B0D968E-C048-46FD-92F6-EE2693348A01}" dt="2019-05-09T20:38:36.038" v="3"/>
          <ac:spMkLst>
            <pc:docMk/>
            <pc:sldMk cId="499999709" sldId="278"/>
            <ac:spMk id="12" creationId="{3E383F26-95E5-4778-B688-90FB66143D43}"/>
          </ac:spMkLst>
        </pc:spChg>
        <pc:picChg chg="del">
          <ac:chgData name="Max Feser" userId="7343e63396b1c5ef" providerId="Windows Live" clId="Web-{7B0D968E-C048-46FD-92F6-EE2693348A01}" dt="2019-05-09T20:38:34.429" v="2"/>
          <ac:picMkLst>
            <pc:docMk/>
            <pc:sldMk cId="499999709" sldId="278"/>
            <ac:picMk id="9" creationId="{3255AECE-4D66-45E5-A5AF-D9136E558B9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>
            <a:extLst>
              <a:ext uri="{FF2B5EF4-FFF2-40B4-BE49-F238E27FC236}">
                <a16:creationId xmlns:a16="http://schemas.microsoft.com/office/drawing/2014/main" id="{D0ADCDD3-1362-46E6-8A0D-789E28A7F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2050" name="AutoShape 2">
            <a:extLst>
              <a:ext uri="{FF2B5EF4-FFF2-40B4-BE49-F238E27FC236}">
                <a16:creationId xmlns:a16="http://schemas.microsoft.com/office/drawing/2014/main" id="{D511A327-C5F0-4123-AC46-4BC10C529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2051" name="Text Box 3">
            <a:extLst>
              <a:ext uri="{FF2B5EF4-FFF2-40B4-BE49-F238E27FC236}">
                <a16:creationId xmlns:a16="http://schemas.microsoft.com/office/drawing/2014/main" id="{DF900009-EE80-4233-A764-84340B7B22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2052" name="Text Box 4">
            <a:extLst>
              <a:ext uri="{FF2B5EF4-FFF2-40B4-BE49-F238E27FC236}">
                <a16:creationId xmlns:a16="http://schemas.microsoft.com/office/drawing/2014/main" id="{A17F6235-740E-4D99-B02F-8588EFCB67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7D0C9DF2-134B-43DC-85CD-0AAFE40D1A25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68825" cy="3425825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5B764E1B-C3D8-451D-BF28-B48C9909B24D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914400" y="4343400"/>
            <a:ext cx="5026025" cy="411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altLang="de-DE"/>
          </a:p>
        </p:txBody>
      </p:sp>
      <p:sp>
        <p:nvSpPr>
          <p:cNvPr id="2055" name="Text Box 7">
            <a:extLst>
              <a:ext uri="{FF2B5EF4-FFF2-40B4-BE49-F238E27FC236}">
                <a16:creationId xmlns:a16="http://schemas.microsoft.com/office/drawing/2014/main" id="{BC5A707F-5E4E-4AD4-B6B7-3BB5696F80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2056" name="Rectangle 8">
            <a:extLst>
              <a:ext uri="{FF2B5EF4-FFF2-40B4-BE49-F238E27FC236}">
                <a16:creationId xmlns:a16="http://schemas.microsoft.com/office/drawing/2014/main" id="{EE8D188A-7683-4DF2-A972-C59FDCA4DA13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3886200" y="8686800"/>
            <a:ext cx="2968625" cy="45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cs typeface="Arial Unicode MS" charset="0"/>
              </a:defRPr>
            </a:lvl1pPr>
          </a:lstStyle>
          <a:p>
            <a:fld id="{A51B5D2A-7925-488B-B4A6-50ED76BD5C1D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>
            <a:extLst>
              <a:ext uri="{FF2B5EF4-FFF2-40B4-BE49-F238E27FC236}">
                <a16:creationId xmlns:a16="http://schemas.microsoft.com/office/drawing/2014/main" id="{87AB34A9-A898-4676-BAAD-1D3F05BEB0E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24AE83D-46DF-497A-BF13-873A24DF7824}" type="slidenum">
              <a:rPr lang="de-DE" altLang="de-DE"/>
              <a:pPr/>
              <a:t>1</a:t>
            </a:fld>
            <a:endParaRPr lang="de-DE" altLang="de-DE"/>
          </a:p>
        </p:txBody>
      </p:sp>
      <p:sp>
        <p:nvSpPr>
          <p:cNvPr id="12289" name="Text Box 1">
            <a:extLst>
              <a:ext uri="{FF2B5EF4-FFF2-40B4-BE49-F238E27FC236}">
                <a16:creationId xmlns:a16="http://schemas.microsoft.com/office/drawing/2014/main" id="{5164547D-7B88-437A-AC5A-321E557752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9pPr>
          </a:lstStyle>
          <a:p>
            <a:pPr algn="r">
              <a:buClrTx/>
              <a:buFontTx/>
              <a:buNone/>
            </a:pPr>
            <a:fld id="{EE8B44F3-899A-4660-9E3F-E2A8E4D8B436}" type="slidenum">
              <a:rPr lang="de-DE" altLang="de-DE" sz="1200"/>
              <a:pPr algn="r">
                <a:buClrTx/>
                <a:buFontTx/>
                <a:buNone/>
              </a:pPr>
              <a:t>1</a:t>
            </a:fld>
            <a:endParaRPr lang="de-DE" altLang="de-DE" sz="1200"/>
          </a:p>
        </p:txBody>
      </p:sp>
      <p:sp>
        <p:nvSpPr>
          <p:cNvPr id="12290" name="Rectangle 2">
            <a:extLst>
              <a:ext uri="{FF2B5EF4-FFF2-40B4-BE49-F238E27FC236}">
                <a16:creationId xmlns:a16="http://schemas.microsoft.com/office/drawing/2014/main" id="{F72ED370-623E-4240-A287-46187233B42A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EB825E7D-67A4-4965-B574-CD77E594E89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de-DE" altLang="de-DE"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C0174-8D13-41C3-9B19-A7B0CDA3F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DFB3CB-CCCD-4CAB-9A45-4E80E8002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57865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856D0C-2C83-414F-B918-4CF576C5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64EE7A2-A68A-4341-A10B-72AC34B12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45748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1491FA2-FC8A-4D34-8C08-6D5F509E44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13513" y="609600"/>
            <a:ext cx="1941512" cy="5635625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B6C5205-9A7A-49FC-A114-783C61203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5313" cy="563562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046007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612468-65BF-4FA6-9C4B-F11B7F73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E617C16-393C-453A-8F6E-AB70583B9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67424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6B85C0-D6F0-4146-A55F-C5499AB5D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D51CC6F-AEFB-472E-9AA2-CB6AFBE7D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7847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80C765-B4F2-494C-B010-5CE953532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0BB98F-00A1-438F-AA6B-E69FD3A273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1905000"/>
            <a:ext cx="3808413" cy="43402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EF64A4F-827C-4015-A8E7-A57000F84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6613" y="1905000"/>
            <a:ext cx="3808412" cy="43402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04293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38BF37-269F-4A81-A2CD-3D57F3285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9DB09EB-7755-48FE-BC0C-91DA2FEE3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BCE920F-7060-4F34-AA6A-30F2092799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12F20A2-1064-4A8C-B7C2-1E4F2FD61A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AB5A7F5-09C8-4569-B372-1178C37AB8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9989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76CCC0-7BB4-4B76-A8E5-A91E22EF2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98289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174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F4575-9DB1-4818-B91D-DF7E62CC4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E33675-C1D3-4B9D-A142-33C9643F8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F6DA9B-9D5D-4281-A893-DD53EC51F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7204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A6432E-EB8D-4D75-8C7F-DDCDE833E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FE27E33-0331-41EE-8D8D-9B76D7683B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4E7CCE-367D-4825-B98B-B5600BF0D8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10044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6895097D-C227-4C03-AA7A-9FAD59FE15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69225" cy="113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de-DE"/>
              <a:t>Klicken Sie, um das Format des Titeltextes zu bearbeiten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91402BFD-20E2-456B-A863-9AC0196B0E7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05000"/>
            <a:ext cx="7769225" cy="434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de-DE"/>
              <a:t>Klicken Sie, um die Formate des Gliederungstextes zu bearbeiten</a:t>
            </a:r>
          </a:p>
          <a:p>
            <a:pPr lvl="1"/>
            <a:r>
              <a:rPr lang="en-GB" altLang="de-DE"/>
              <a:t>Zweite Gliederungsebene</a:t>
            </a:r>
          </a:p>
          <a:p>
            <a:pPr lvl="2"/>
            <a:r>
              <a:rPr lang="en-GB" altLang="de-DE"/>
              <a:t>Dritte Gliederungsebene</a:t>
            </a:r>
          </a:p>
          <a:p>
            <a:pPr lvl="3"/>
            <a:r>
              <a:rPr lang="en-GB" altLang="de-DE"/>
              <a:t>Vierte Gliederungsebene</a:t>
            </a:r>
          </a:p>
          <a:p>
            <a:pPr lvl="4"/>
            <a:r>
              <a:rPr lang="en-GB" altLang="de-DE"/>
              <a:t>Fünfte Gliederungsebene</a:t>
            </a:r>
          </a:p>
          <a:p>
            <a:pPr lvl="4"/>
            <a:r>
              <a:rPr lang="en-GB" altLang="de-DE"/>
              <a:t>Sechste Gliederungsebene</a:t>
            </a:r>
          </a:p>
          <a:p>
            <a:pPr lvl="4"/>
            <a:r>
              <a:rPr lang="en-GB" altLang="de-DE"/>
              <a:t>Siebente Gliederungsebene</a:t>
            </a:r>
          </a:p>
          <a:p>
            <a:pPr lvl="4"/>
            <a:r>
              <a:rPr lang="en-GB" altLang="de-DE"/>
              <a:t>Achte Gliederungsebene</a:t>
            </a:r>
          </a:p>
          <a:p>
            <a:pPr lvl="4"/>
            <a:r>
              <a:rPr lang="en-GB" altLang="de-DE"/>
              <a:t>Neunte Gliederungsebene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3D9A269C-8A7A-4045-A756-7F3266758E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36550"/>
            <a:ext cx="3617913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160" tIns="46080" rIns="92160" bIns="46080" anchor="ctr">
            <a:spAutoFit/>
          </a:bodyPr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9pPr>
          </a:lstStyle>
          <a:p>
            <a:pPr>
              <a:buClrTx/>
              <a:buFontTx/>
              <a:buNone/>
            </a:pPr>
            <a:r>
              <a:rPr lang="en-US" altLang="de-DE" sz="1200" b="1">
                <a:latin typeface="Arial" panose="020B0604020202020204" pitchFamily="34" charset="0"/>
              </a:rPr>
              <a:t>Hochschule Bonn-Rhein-Sieg</a:t>
            </a:r>
          </a:p>
        </p:txBody>
      </p:sp>
      <p:grpSp>
        <p:nvGrpSpPr>
          <p:cNvPr id="1028" name="Group 4">
            <a:extLst>
              <a:ext uri="{FF2B5EF4-FFF2-40B4-BE49-F238E27FC236}">
                <a16:creationId xmlns:a16="http://schemas.microsoft.com/office/drawing/2014/main" id="{12412375-1CBA-49D7-8461-CAC2E63E656F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115888"/>
            <a:ext cx="906463" cy="377825"/>
            <a:chOff x="432" y="73"/>
            <a:chExt cx="571" cy="238"/>
          </a:xfrm>
        </p:grpSpPr>
        <p:sp>
          <p:nvSpPr>
            <p:cNvPr id="1029" name="Oval 5">
              <a:extLst>
                <a:ext uri="{FF2B5EF4-FFF2-40B4-BE49-F238E27FC236}">
                  <a16:creationId xmlns:a16="http://schemas.microsoft.com/office/drawing/2014/main" id="{EED96DE4-A3A1-4F33-874F-5A4FD6D0D0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" y="73"/>
              <a:ext cx="239" cy="238"/>
            </a:xfrm>
            <a:prstGeom prst="ellipse">
              <a:avLst/>
            </a:prstGeom>
            <a:solidFill>
              <a:srgbClr val="3366FF"/>
            </a:solidFill>
            <a:ln w="12600">
              <a:solidFill>
                <a:srgbClr val="3366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  <p:sp>
          <p:nvSpPr>
            <p:cNvPr id="1030" name="Oval 6">
              <a:extLst>
                <a:ext uri="{FF2B5EF4-FFF2-40B4-BE49-F238E27FC236}">
                  <a16:creationId xmlns:a16="http://schemas.microsoft.com/office/drawing/2014/main" id="{5F46FE0E-5CC6-42F5-A53E-FD17236C5D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" y="73"/>
              <a:ext cx="239" cy="238"/>
            </a:xfrm>
            <a:prstGeom prst="ellipse">
              <a:avLst/>
            </a:prstGeom>
            <a:solidFill>
              <a:srgbClr val="3366FF"/>
            </a:solidFill>
            <a:ln w="12600">
              <a:solidFill>
                <a:srgbClr val="3366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  <p:sp>
          <p:nvSpPr>
            <p:cNvPr id="1031" name="Oval 7">
              <a:extLst>
                <a:ext uri="{FF2B5EF4-FFF2-40B4-BE49-F238E27FC236}">
                  <a16:creationId xmlns:a16="http://schemas.microsoft.com/office/drawing/2014/main" id="{3EF2987B-D012-48CB-8CB6-15BCC3710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" y="122"/>
              <a:ext cx="152" cy="140"/>
            </a:xfrm>
            <a:prstGeom prst="ellipse">
              <a:avLst/>
            </a:prstGeom>
            <a:solidFill>
              <a:srgbClr val="FFFFFF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sp>
        <p:nvSpPr>
          <p:cNvPr id="1032" name="Rectangle 8">
            <a:extLst>
              <a:ext uri="{FF2B5EF4-FFF2-40B4-BE49-F238E27FC236}">
                <a16:creationId xmlns:a16="http://schemas.microsoft.com/office/drawing/2014/main" id="{15179B85-4445-42B4-8DE1-ECB1FD74C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335006"/>
            <a:ext cx="3617913" cy="277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160" tIns="46080" rIns="92160" bIns="46080" anchor="ctr">
            <a:spAutoFit/>
          </a:bodyPr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9pPr>
          </a:lstStyle>
          <a:p>
            <a:pPr algn="r">
              <a:buClrTx/>
              <a:buFontTx/>
              <a:buNone/>
            </a:pPr>
            <a:r>
              <a:rPr lang="en-US" altLang="de-DE" sz="1200" b="1">
                <a:latin typeface="Arial" panose="020B0604020202020204" pitchFamily="34" charset="0"/>
              </a:rPr>
              <a:t>FB </a:t>
            </a:r>
            <a:r>
              <a:rPr lang="en-US" altLang="de-DE" sz="1200" b="1" err="1">
                <a:latin typeface="Arial" panose="020B0604020202020204" pitchFamily="34" charset="0"/>
              </a:rPr>
              <a:t>Informatik</a:t>
            </a:r>
            <a:r>
              <a:rPr lang="en-US" altLang="de-DE" sz="1200" b="1">
                <a:latin typeface="Arial" panose="020B0604020202020204" pitchFamily="34" charset="0"/>
              </a:rPr>
              <a:t>, SS 2019</a:t>
            </a: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463A49F5-0F2D-47B0-B5E4-88245B12B3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0" y="64008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9pPr>
          </a:lstStyle>
          <a:p>
            <a:pPr algn="r">
              <a:buClrTx/>
              <a:buFontTx/>
              <a:buNone/>
            </a:pPr>
            <a:r>
              <a:rPr lang="en-US" altLang="de-DE" sz="1200">
                <a:latin typeface="Arial" panose="020B0604020202020204" pitchFamily="34" charset="0"/>
              </a:rPr>
              <a:t>Seite </a:t>
            </a:r>
            <a:fld id="{25B6F331-3D5C-4CE2-B33F-3F7A8C02BB3D}" type="slidenum">
              <a:rPr lang="en-US" altLang="de-DE" sz="1200"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‹Nr.›</a:t>
            </a:fld>
            <a:endParaRPr lang="en-US" altLang="de-DE" sz="1200">
              <a:latin typeface="Arial" panose="020B0604020202020204" pitchFamily="34" charset="0"/>
            </a:endParaRPr>
          </a:p>
        </p:txBody>
      </p:sp>
      <p:sp>
        <p:nvSpPr>
          <p:cNvPr id="1034" name="Line 10">
            <a:extLst>
              <a:ext uri="{FF2B5EF4-FFF2-40B4-BE49-F238E27FC236}">
                <a16:creationId xmlns:a16="http://schemas.microsoft.com/office/drawing/2014/main" id="{2A71B040-17C3-44AB-ACCD-ACAD1A6DE466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609600"/>
            <a:ext cx="77724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5" name="Line 11">
            <a:extLst>
              <a:ext uri="{FF2B5EF4-FFF2-40B4-BE49-F238E27FC236}">
                <a16:creationId xmlns:a16="http://schemas.microsoft.com/office/drawing/2014/main" id="{9F69B543-6469-4D39-864E-379604394991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6400800"/>
            <a:ext cx="77724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6" name="Text Box 12">
            <a:extLst>
              <a:ext uri="{FF2B5EF4-FFF2-40B4-BE49-F238E27FC236}">
                <a16:creationId xmlns:a16="http://schemas.microsoft.com/office/drawing/2014/main" id="{14F0ED23-D663-419D-AECD-B1C0430741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6400800"/>
            <a:ext cx="2438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9pPr>
          </a:lstStyle>
          <a:p>
            <a:pPr>
              <a:buClrTx/>
              <a:buFontTx/>
              <a:buNone/>
            </a:pPr>
            <a:r>
              <a:rPr lang="de-DE" altLang="de-DE" sz="1200">
                <a:latin typeface="Arial" panose="020B0604020202020204" pitchFamily="34" charset="0"/>
              </a:rPr>
              <a:t>M. Feser, P. Sowik, T. Wirtz,    T. Vollbracht, G. Yong, D. Schmidt</a:t>
            </a:r>
          </a:p>
        </p:txBody>
      </p:sp>
      <p:sp>
        <p:nvSpPr>
          <p:cNvPr id="1037" name="Text Box 13">
            <a:extLst>
              <a:ext uri="{FF2B5EF4-FFF2-40B4-BE49-F238E27FC236}">
                <a16:creationId xmlns:a16="http://schemas.microsoft.com/office/drawing/2014/main" id="{4BFE67F8-CC59-4948-8C52-4A11A36C5D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6400800"/>
            <a:ext cx="3352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9pPr>
          </a:lstStyle>
          <a:p>
            <a:pPr algn="r">
              <a:buClrTx/>
              <a:buFontTx/>
              <a:buNone/>
            </a:pPr>
            <a:r>
              <a:rPr lang="de-DE" altLang="de-DE" sz="1200">
                <a:latin typeface="Arial" panose="020B0604020202020204" pitchFamily="34" charset="0"/>
              </a:rPr>
              <a:t>Game Development          Zwischenpräsentation, 4. Sem. BIS/BWI</a:t>
            </a:r>
            <a:endParaRPr lang="en-US" altLang="de-DE" sz="120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b="1"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b="1">
          <a:solidFill>
            <a:srgbClr val="000000"/>
          </a:solidFill>
          <a:latin typeface="Arial" panose="020B0604020202020204" pitchFamily="34" charset="0"/>
          <a:ea typeface="Microsoft YaHei" panose="020B0503020204020204" pitchFamily="34" charset="-122"/>
        </a:defRPr>
      </a:lvl2pPr>
      <a:lvl3pPr marL="11430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b="1">
          <a:solidFill>
            <a:srgbClr val="000000"/>
          </a:solidFill>
          <a:latin typeface="Arial" panose="020B0604020202020204" pitchFamily="34" charset="0"/>
          <a:ea typeface="Microsoft YaHei" panose="020B0503020204020204" pitchFamily="34" charset="-122"/>
        </a:defRPr>
      </a:lvl3pPr>
      <a:lvl4pPr marL="16002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b="1">
          <a:solidFill>
            <a:srgbClr val="000000"/>
          </a:solidFill>
          <a:latin typeface="Arial" panose="020B0604020202020204" pitchFamily="34" charset="0"/>
          <a:ea typeface="Microsoft YaHei" panose="020B0503020204020204" pitchFamily="34" charset="-122"/>
        </a:defRPr>
      </a:lvl4pPr>
      <a:lvl5pPr marL="20574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b="1">
          <a:solidFill>
            <a:srgbClr val="000000"/>
          </a:solidFill>
          <a:latin typeface="Arial" panose="020B0604020202020204" pitchFamily="34" charset="0"/>
          <a:ea typeface="Microsoft YaHei" panose="020B0503020204020204" pitchFamily="34" charset="-122"/>
        </a:defRPr>
      </a:lvl5pPr>
      <a:lvl6pPr marL="25146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b="1">
          <a:solidFill>
            <a:srgbClr val="000000"/>
          </a:solidFill>
          <a:latin typeface="Arial" panose="020B0604020202020204" pitchFamily="34" charset="0"/>
          <a:ea typeface="Microsoft YaHei" panose="020B0503020204020204" pitchFamily="34" charset="-122"/>
        </a:defRPr>
      </a:lvl6pPr>
      <a:lvl7pPr marL="29718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b="1">
          <a:solidFill>
            <a:srgbClr val="000000"/>
          </a:solidFill>
          <a:latin typeface="Arial" panose="020B0604020202020204" pitchFamily="34" charset="0"/>
          <a:ea typeface="Microsoft YaHei" panose="020B0503020204020204" pitchFamily="34" charset="-122"/>
        </a:defRPr>
      </a:lvl7pPr>
      <a:lvl8pPr marL="34290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b="1">
          <a:solidFill>
            <a:srgbClr val="000000"/>
          </a:solidFill>
          <a:latin typeface="Arial" panose="020B0604020202020204" pitchFamily="34" charset="0"/>
          <a:ea typeface="Microsoft YaHei" panose="020B0503020204020204" pitchFamily="34" charset="-122"/>
        </a:defRPr>
      </a:lvl8pPr>
      <a:lvl9pPr marL="38862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b="1">
          <a:solidFill>
            <a:srgbClr val="000000"/>
          </a:solidFill>
          <a:latin typeface="Arial" panose="020B0604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>
            <a:extLst>
              <a:ext uri="{FF2B5EF4-FFF2-40B4-BE49-F238E27FC236}">
                <a16:creationId xmlns:a16="http://schemas.microsoft.com/office/drawing/2014/main" id="{160F98E8-303C-4A32-9795-5068052CA7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958975"/>
            <a:ext cx="7772400" cy="301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</a:defRPr>
            </a:lvl9pPr>
          </a:lstStyle>
          <a:p>
            <a:pPr algn="ctr">
              <a:buClrTx/>
              <a:buFontTx/>
              <a:buNone/>
            </a:pPr>
            <a:r>
              <a:rPr lang="de-DE" altLang="de-DE" b="1">
                <a:latin typeface="Arial" panose="020B0604020202020204" pitchFamily="34" charset="0"/>
              </a:rPr>
              <a:t> Game Development</a:t>
            </a:r>
          </a:p>
          <a:p>
            <a:pPr algn="ctr">
              <a:buClrTx/>
              <a:buFontTx/>
              <a:buNone/>
            </a:pPr>
            <a:endParaRPr lang="de-DE" altLang="de-DE" b="1">
              <a:latin typeface="Arial" panose="020B0604020202020204" pitchFamily="34" charset="0"/>
            </a:endParaRPr>
          </a:p>
          <a:p>
            <a:pPr algn="ctr">
              <a:buClrTx/>
              <a:buFontTx/>
              <a:buNone/>
            </a:pPr>
            <a:r>
              <a:rPr lang="de-DE" altLang="de-DE" b="1">
                <a:latin typeface="Arial" panose="020B0604020202020204" pitchFamily="34" charset="0"/>
              </a:rPr>
              <a:t>Wirtschafts-/ Informatik</a:t>
            </a:r>
            <a:br>
              <a:rPr lang="de-DE" altLang="de-DE" b="1">
                <a:latin typeface="Arial" panose="020B0604020202020204" pitchFamily="34" charset="0"/>
              </a:rPr>
            </a:br>
            <a:br>
              <a:rPr lang="de-DE" altLang="de-DE" b="1">
                <a:latin typeface="Arial" panose="020B0604020202020204" pitchFamily="34" charset="0"/>
              </a:rPr>
            </a:br>
            <a:r>
              <a:rPr lang="de-DE" altLang="de-DE" b="1">
                <a:latin typeface="Arial" panose="020B0604020202020204" pitchFamily="34" charset="0"/>
              </a:rPr>
              <a:t>4. Semester</a:t>
            </a:r>
            <a:br>
              <a:rPr lang="de-DE" altLang="de-DE" b="1">
                <a:latin typeface="Arial" panose="020B0604020202020204" pitchFamily="34" charset="0"/>
              </a:rPr>
            </a:br>
            <a:br>
              <a:rPr lang="de-DE" altLang="de-DE" b="1">
                <a:latin typeface="Arial" panose="020B0604020202020204" pitchFamily="34" charset="0"/>
              </a:rPr>
            </a:br>
            <a:r>
              <a:rPr lang="de-DE" altLang="de-DE" b="1">
                <a:latin typeface="Arial" panose="020B0604020202020204" pitchFamily="34" charset="0"/>
              </a:rPr>
              <a:t>- Project Factory -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E5C7E8-BEDA-4032-A1DE-84D099D74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Sound-Design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6EF584C-85ED-47B8-B8D1-EF99314F3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dirty="0"/>
              <a:t>Sound unterstützt Atmosphäre</a:t>
            </a:r>
          </a:p>
          <a:p>
            <a:pPr>
              <a:buFontTx/>
              <a:buChar char="-"/>
            </a:pPr>
            <a:r>
              <a:rPr lang="de-DE" dirty="0"/>
              <a:t>3D Platzierung der Sounds</a:t>
            </a:r>
          </a:p>
          <a:p>
            <a:pPr>
              <a:buFontTx/>
              <a:buChar char="-"/>
            </a:pPr>
            <a:r>
              <a:rPr lang="de-DE" dirty="0"/>
              <a:t>Kontrast: Dunkelheit – Helligkeit</a:t>
            </a:r>
          </a:p>
          <a:p>
            <a:pPr lvl="1">
              <a:buFontTx/>
              <a:buChar char="-"/>
            </a:pPr>
            <a:r>
              <a:rPr lang="de-DE" dirty="0"/>
              <a:t>Auch im Sound</a:t>
            </a:r>
          </a:p>
          <a:p>
            <a:pPr>
              <a:buFontTx/>
              <a:buChar char="-"/>
            </a:pPr>
            <a:r>
              <a:rPr lang="de-DE" dirty="0"/>
              <a:t>Aufbereitung durch Soundbearbeitungsprogramme</a:t>
            </a:r>
          </a:p>
          <a:p>
            <a:pPr>
              <a:buFontTx/>
              <a:buChar char="-"/>
            </a:pPr>
            <a:endParaRPr lang="de-DE" dirty="0"/>
          </a:p>
          <a:p>
            <a:pPr>
              <a:buFontTx/>
              <a:buChar char="-"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Globale Verwaltung in einem Audio Manager</a:t>
            </a:r>
          </a:p>
        </p:txBody>
      </p:sp>
      <p:pic>
        <p:nvPicPr>
          <p:cNvPr id="5" name="InDunkelheit(4)">
            <a:hlinkClick r:id="" action="ppaction://media"/>
            <a:extLst>
              <a:ext uri="{FF2B5EF4-FFF2-40B4-BE49-F238E27FC236}">
                <a16:creationId xmlns:a16="http://schemas.microsoft.com/office/drawing/2014/main" id="{99FA9762-0D5D-4547-8847-B919B1E31F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2692" y="4903305"/>
            <a:ext cx="1292983" cy="1292983"/>
          </a:xfrm>
          <a:prstGeom prst="rect">
            <a:avLst/>
          </a:prstGeom>
        </p:spPr>
      </p:pic>
      <p:pic>
        <p:nvPicPr>
          <p:cNvPr id="4" name="Prüfung_1">
            <a:hlinkClick r:id="" action="ppaction://media"/>
            <a:extLst>
              <a:ext uri="{FF2B5EF4-FFF2-40B4-BE49-F238E27FC236}">
                <a16:creationId xmlns:a16="http://schemas.microsoft.com/office/drawing/2014/main" id="{380373A4-F4AD-4BCF-ADA0-F580ECCEA28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0800000">
            <a:off x="7635151" y="4903306"/>
            <a:ext cx="1292982" cy="129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1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6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56061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D6BA2E-3A10-4999-A436-BF6E42E1E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Gefahrankündigung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AA72A8-6184-428B-A8B3-353E091B3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dirty="0"/>
              <a:t>Tod durch Aufenthalt in der Dunkelheit</a:t>
            </a:r>
          </a:p>
          <a:p>
            <a:pPr>
              <a:buFontTx/>
              <a:buChar char="-"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Klare Ankündigung mittels</a:t>
            </a:r>
          </a:p>
          <a:p>
            <a:pPr lvl="1">
              <a:buFontTx/>
              <a:buChar char="-"/>
            </a:pPr>
            <a:r>
              <a:rPr lang="de-DE" dirty="0"/>
              <a:t>Sound (Herzschlag, Atmung, Musik, Geräusche)</a:t>
            </a:r>
          </a:p>
          <a:p>
            <a:pPr lvl="1">
              <a:buFontTx/>
              <a:buChar char="-"/>
            </a:pPr>
            <a:r>
              <a:rPr lang="de-DE" dirty="0"/>
              <a:t>Visuellen Effekten (Blur, Farbveränderung, Filter, Shake)</a:t>
            </a:r>
          </a:p>
          <a:p>
            <a:pPr lvl="1">
              <a:buFontTx/>
              <a:buChar char="-"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Aufhebung durch Licht</a:t>
            </a:r>
          </a:p>
          <a:p>
            <a:pPr lvl="1">
              <a:buFontTx/>
              <a:buChar char="-"/>
            </a:pPr>
            <a:r>
              <a:rPr lang="de-DE" dirty="0"/>
              <a:t>sonst Game Over</a:t>
            </a:r>
          </a:p>
          <a:p>
            <a:pPr lvl="1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1748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05C771-F983-4246-ADD3-2C4C2DD05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09600"/>
            <a:ext cx="7769225" cy="1139825"/>
          </a:xfrm>
        </p:spPr>
        <p:txBody>
          <a:bodyPr/>
          <a:lstStyle/>
          <a:p>
            <a:r>
              <a:rPr lang="de-DE" dirty="0"/>
              <a:t>User Interfaces - Menüs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1FC826-B877-431C-B131-9524DEED0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dirty="0"/>
              <a:t>Schlichtes, aber passendes Design</a:t>
            </a:r>
          </a:p>
          <a:p>
            <a:pPr>
              <a:buFontTx/>
              <a:buChar char="-"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Hauptmenü </a:t>
            </a:r>
          </a:p>
          <a:p>
            <a:pPr lvl="1">
              <a:buFontTx/>
              <a:buChar char="-"/>
            </a:pPr>
            <a:r>
              <a:rPr lang="de-DE" dirty="0"/>
              <a:t>Erster Eindruck</a:t>
            </a:r>
          </a:p>
          <a:p>
            <a:pPr lvl="1">
              <a:buFontTx/>
              <a:buChar char="-"/>
            </a:pPr>
            <a:r>
              <a:rPr lang="de-DE" dirty="0"/>
              <a:t>Funktionalität</a:t>
            </a:r>
          </a:p>
          <a:p>
            <a:pPr lvl="1">
              <a:buFontTx/>
              <a:buChar char="-"/>
            </a:pPr>
            <a:r>
              <a:rPr lang="de-DE" dirty="0"/>
              <a:t>Mitwirkende</a:t>
            </a:r>
          </a:p>
          <a:p>
            <a:pPr>
              <a:buFontTx/>
              <a:buChar char="-"/>
            </a:pPr>
            <a:r>
              <a:rPr lang="de-DE" dirty="0"/>
              <a:t>Pausenmenü</a:t>
            </a:r>
          </a:p>
          <a:p>
            <a:pPr>
              <a:buFontTx/>
              <a:buChar char="-"/>
            </a:pPr>
            <a:r>
              <a:rPr lang="de-DE" dirty="0"/>
              <a:t>Game-Over-Menü</a:t>
            </a:r>
          </a:p>
          <a:p>
            <a:pPr lvl="1">
              <a:buFontTx/>
              <a:buChar char="-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58FBFB8-10BB-45A4-8E2D-3553DAEA7F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938" y="833346"/>
            <a:ext cx="2947387" cy="165790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93FC8D3-7C6A-467F-B1BB-E4A5FDF60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937" y="2600047"/>
            <a:ext cx="2947388" cy="165790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8673DDE-FB82-4D07-8302-037237C2B7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937" y="4366749"/>
            <a:ext cx="2947389" cy="165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84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de-DE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de-DE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</Words>
  <Application>Microsoft Office PowerPoint</Application>
  <PresentationFormat>Bildschirmpräsentation (4:3)</PresentationFormat>
  <Paragraphs>32</Paragraphs>
  <Slides>4</Slides>
  <Notes>1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Microsoft YaHei</vt:lpstr>
      <vt:lpstr>Arial</vt:lpstr>
      <vt:lpstr>Arial Unicode MS</vt:lpstr>
      <vt:lpstr>Times New Roman</vt:lpstr>
      <vt:lpstr>Office</vt:lpstr>
      <vt:lpstr>PowerPoint-Präsentation</vt:lpstr>
      <vt:lpstr>Sound-Design</vt:lpstr>
      <vt:lpstr>Gefahrankündigung</vt:lpstr>
      <vt:lpstr>User Interfaces - Menüs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Alexandra Kees</dc:creator>
  <cp:lastModifiedBy>jabbaba23@gmx.de</cp:lastModifiedBy>
  <cp:revision>21</cp:revision>
  <cp:lastPrinted>1601-01-01T00:00:00Z</cp:lastPrinted>
  <dcterms:created xsi:type="dcterms:W3CDTF">2007-08-01T06:16:36Z</dcterms:created>
  <dcterms:modified xsi:type="dcterms:W3CDTF">2019-07-08T21:45:17Z</dcterms:modified>
</cp:coreProperties>
</file>

<file path=docProps/thumbnail.jpeg>
</file>